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276" r:id="rId6"/>
    <p:sldId id="262" r:id="rId7"/>
    <p:sldId id="263" r:id="rId8"/>
    <p:sldId id="277" r:id="rId9"/>
    <p:sldId id="264" r:id="rId10"/>
    <p:sldId id="265" r:id="rId11"/>
    <p:sldId id="278" r:id="rId12"/>
    <p:sldId id="267" r:id="rId13"/>
    <p:sldId id="268" r:id="rId14"/>
    <p:sldId id="269" r:id="rId15"/>
    <p:sldId id="266" r:id="rId16"/>
    <p:sldId id="270" r:id="rId17"/>
    <p:sldId id="271" r:id="rId18"/>
    <p:sldId id="272" r:id="rId19"/>
    <p:sldId id="274" r:id="rId20"/>
    <p:sldId id="275" r:id="rId21"/>
    <p:sldId id="279" r:id="rId22"/>
    <p:sldId id="280" r:id="rId23"/>
    <p:sldId id="282" r:id="rId24"/>
    <p:sldId id="281" r:id="rId25"/>
    <p:sldId id="257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A4BF2-1C99-4C35-89FD-A00F3021F343}" type="doc">
      <dgm:prSet loTypeId="urn:microsoft.com/office/officeart/2011/layout/HexagonRadial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5C7C1A9-3F84-48EC-876A-E9CFAB389323}">
      <dgm:prSet phldrT="[Текст]" custT="1"/>
      <dgm:spPr/>
      <dgm:t>
        <a:bodyPr/>
        <a:lstStyle/>
        <a:p>
          <a:r>
            <a:rPr lang="ru-RU" sz="3200" b="0" dirty="0">
              <a:latin typeface="Arial Black" panose="020B0A04020102020204" pitchFamily="34" charset="0"/>
            </a:rPr>
            <a:t>Мир </a:t>
          </a:r>
          <a:r>
            <a:rPr lang="ru-RU" sz="3200" b="0" dirty="0" smtClean="0">
              <a:latin typeface="Arial Black" panose="020B0A04020102020204" pitchFamily="34" charset="0"/>
            </a:rPr>
            <a:t>Добра </a:t>
          </a:r>
          <a:r>
            <a:rPr lang="ru-RU" sz="3200" b="0" dirty="0">
              <a:latin typeface="Arial Black" panose="020B0A04020102020204" pitchFamily="34" charset="0"/>
            </a:rPr>
            <a:t>в </a:t>
          </a:r>
          <a:r>
            <a:rPr lang="ru-RU" sz="3200" b="0" dirty="0" err="1">
              <a:latin typeface="Arial Black" panose="020B0A04020102020204" pitchFamily="34" charset="0"/>
            </a:rPr>
            <a:t>Нарнии</a:t>
          </a:r>
          <a:endParaRPr lang="ru-RU" sz="3200" b="0" dirty="0">
            <a:latin typeface="Arial Black" panose="020B0A04020102020204" pitchFamily="34" charset="0"/>
          </a:endParaRPr>
        </a:p>
      </dgm:t>
    </dgm:pt>
    <dgm:pt modelId="{326FFDCB-5236-4096-AA8E-2F0F0BBC381F}" type="parTrans" cxnId="{AAAC9164-6072-408F-8917-930FA5ED6556}">
      <dgm:prSet/>
      <dgm:spPr/>
      <dgm:t>
        <a:bodyPr/>
        <a:lstStyle/>
        <a:p>
          <a:endParaRPr lang="ru-RU" sz="3200"/>
        </a:p>
      </dgm:t>
    </dgm:pt>
    <dgm:pt modelId="{F0A03BB8-AE91-44AB-ADE2-7F36D4BF5FB7}" type="sibTrans" cxnId="{AAAC9164-6072-408F-8917-930FA5ED6556}">
      <dgm:prSet/>
      <dgm:spPr/>
      <dgm:t>
        <a:bodyPr/>
        <a:lstStyle/>
        <a:p>
          <a:endParaRPr lang="ru-RU" sz="3200"/>
        </a:p>
      </dgm:t>
    </dgm:pt>
    <dgm:pt modelId="{BF477D03-EED0-4DA7-8878-688E37D6713A}">
      <dgm:prSet phldrT="[Текст]" custT="1"/>
      <dgm:spPr/>
      <dgm:t>
        <a:bodyPr/>
        <a:lstStyle/>
        <a:p>
          <a:r>
            <a:rPr lang="ru-RU" sz="3200" dirty="0"/>
            <a:t>Честность, честь и равенство </a:t>
          </a:r>
        </a:p>
      </dgm:t>
    </dgm:pt>
    <dgm:pt modelId="{D20D3449-6DC7-42F8-8CA5-D058D2239CEB}" type="parTrans" cxnId="{4D367C38-689E-4764-921D-164A1161821F}">
      <dgm:prSet/>
      <dgm:spPr/>
      <dgm:t>
        <a:bodyPr/>
        <a:lstStyle/>
        <a:p>
          <a:endParaRPr lang="ru-RU" sz="3200"/>
        </a:p>
      </dgm:t>
    </dgm:pt>
    <dgm:pt modelId="{C4AA238C-5D9F-4BA3-A5C0-E93D164E20F9}" type="sibTrans" cxnId="{4D367C38-689E-4764-921D-164A1161821F}">
      <dgm:prSet/>
      <dgm:spPr/>
      <dgm:t>
        <a:bodyPr/>
        <a:lstStyle/>
        <a:p>
          <a:endParaRPr lang="ru-RU" sz="3200"/>
        </a:p>
      </dgm:t>
    </dgm:pt>
    <dgm:pt modelId="{DAA7C793-720D-4B6E-8363-EAFF065617AB}">
      <dgm:prSet phldrT="[Текст]" custT="1"/>
      <dgm:spPr/>
      <dgm:t>
        <a:bodyPr/>
        <a:lstStyle/>
        <a:p>
          <a:r>
            <a:rPr lang="ru-RU" sz="3200" dirty="0" err="1" smtClean="0"/>
            <a:t>Справед-ливость</a:t>
          </a:r>
          <a:endParaRPr lang="ru-RU" sz="3200" dirty="0"/>
        </a:p>
      </dgm:t>
    </dgm:pt>
    <dgm:pt modelId="{254FA0BC-1173-4403-B0F4-96177BA4ABA6}" type="parTrans" cxnId="{3971B17D-2930-4A55-ABE4-F194EBB12BE7}">
      <dgm:prSet/>
      <dgm:spPr/>
      <dgm:t>
        <a:bodyPr/>
        <a:lstStyle/>
        <a:p>
          <a:endParaRPr lang="ru-RU" sz="3200"/>
        </a:p>
      </dgm:t>
    </dgm:pt>
    <dgm:pt modelId="{52EFD339-2FB8-44D3-8FDC-19D4599048D9}" type="sibTrans" cxnId="{3971B17D-2930-4A55-ABE4-F194EBB12BE7}">
      <dgm:prSet/>
      <dgm:spPr/>
      <dgm:t>
        <a:bodyPr/>
        <a:lstStyle/>
        <a:p>
          <a:endParaRPr lang="ru-RU" sz="3200"/>
        </a:p>
      </dgm:t>
    </dgm:pt>
    <dgm:pt modelId="{418DDCAB-409F-4F31-B187-C9ED0BC77E42}">
      <dgm:prSet phldrT="[Текст]" custT="1"/>
      <dgm:spPr/>
      <dgm:t>
        <a:bodyPr/>
        <a:lstStyle/>
        <a:p>
          <a:r>
            <a:rPr lang="ru-RU" sz="3200" dirty="0"/>
            <a:t>Вечное лето</a:t>
          </a:r>
        </a:p>
      </dgm:t>
    </dgm:pt>
    <dgm:pt modelId="{90C8E25A-859E-4B7B-9DEE-353B4A4E78B5}" type="parTrans" cxnId="{B27BDE72-10CC-425D-8AD6-82D40FFD44A1}">
      <dgm:prSet/>
      <dgm:spPr/>
      <dgm:t>
        <a:bodyPr/>
        <a:lstStyle/>
        <a:p>
          <a:endParaRPr lang="ru-RU" sz="3200"/>
        </a:p>
      </dgm:t>
    </dgm:pt>
    <dgm:pt modelId="{70FC73B7-2949-4C5A-9F40-7CD309EE5FEE}" type="sibTrans" cxnId="{B27BDE72-10CC-425D-8AD6-82D40FFD44A1}">
      <dgm:prSet/>
      <dgm:spPr/>
      <dgm:t>
        <a:bodyPr/>
        <a:lstStyle/>
        <a:p>
          <a:endParaRPr lang="ru-RU" sz="3200"/>
        </a:p>
      </dgm:t>
    </dgm:pt>
    <dgm:pt modelId="{A8292455-5340-440F-99EB-32DFC56E740D}">
      <dgm:prSet phldrT="[Текст]" custT="1"/>
      <dgm:spPr/>
      <dgm:t>
        <a:bodyPr/>
        <a:lstStyle/>
        <a:p>
          <a:r>
            <a:rPr lang="ru-RU" sz="3200" dirty="0"/>
            <a:t>Честный и благородный правитель</a:t>
          </a:r>
        </a:p>
      </dgm:t>
    </dgm:pt>
    <dgm:pt modelId="{993F479D-E1B8-402B-A43F-EE7ACF276194}" type="parTrans" cxnId="{5A20C63C-BD4C-47A8-B0E2-0DDD7BA7F550}">
      <dgm:prSet/>
      <dgm:spPr/>
      <dgm:t>
        <a:bodyPr/>
        <a:lstStyle/>
        <a:p>
          <a:endParaRPr lang="ru-RU" sz="3200"/>
        </a:p>
      </dgm:t>
    </dgm:pt>
    <dgm:pt modelId="{F839A82C-4BB1-4553-9189-9A8A9059B4DA}" type="sibTrans" cxnId="{5A20C63C-BD4C-47A8-B0E2-0DDD7BA7F550}">
      <dgm:prSet/>
      <dgm:spPr/>
      <dgm:t>
        <a:bodyPr/>
        <a:lstStyle/>
        <a:p>
          <a:endParaRPr lang="ru-RU" sz="3200"/>
        </a:p>
      </dgm:t>
    </dgm:pt>
    <dgm:pt modelId="{E9AA0734-72D5-4241-90A4-047F06D7B910}">
      <dgm:prSet phldrT="[Текст]" custT="1"/>
      <dgm:spPr/>
      <dgm:t>
        <a:bodyPr/>
        <a:lstStyle/>
        <a:p>
          <a:r>
            <a:rPr lang="ru-RU" sz="3200" dirty="0"/>
            <a:t>Счастье и радость</a:t>
          </a:r>
        </a:p>
      </dgm:t>
    </dgm:pt>
    <dgm:pt modelId="{539252E1-2910-475C-A97D-0C2D6DD8C444}" type="parTrans" cxnId="{A23F93F1-EB30-480A-A32B-FD353701C0D9}">
      <dgm:prSet/>
      <dgm:spPr/>
      <dgm:t>
        <a:bodyPr/>
        <a:lstStyle/>
        <a:p>
          <a:endParaRPr lang="ru-RU" sz="3200"/>
        </a:p>
      </dgm:t>
    </dgm:pt>
    <dgm:pt modelId="{D5F427FD-C8CD-4163-9704-2B44562AEFE0}" type="sibTrans" cxnId="{A23F93F1-EB30-480A-A32B-FD353701C0D9}">
      <dgm:prSet/>
      <dgm:spPr/>
      <dgm:t>
        <a:bodyPr/>
        <a:lstStyle/>
        <a:p>
          <a:endParaRPr lang="ru-RU" sz="3200"/>
        </a:p>
      </dgm:t>
    </dgm:pt>
    <dgm:pt modelId="{0AD65B69-9330-4038-889D-1E7947C6875E}">
      <dgm:prSet phldrT="[Текст]" custT="1"/>
      <dgm:spPr/>
      <dgm:t>
        <a:bodyPr/>
        <a:lstStyle/>
        <a:p>
          <a:r>
            <a:rPr lang="ru-RU" sz="3200" dirty="0"/>
            <a:t>Свет </a:t>
          </a:r>
        </a:p>
      </dgm:t>
    </dgm:pt>
    <dgm:pt modelId="{F17550BC-5ACF-401B-A6B7-CE57943657BE}" type="parTrans" cxnId="{03EE25A7-582C-44E1-BCE7-5F1740AC1F59}">
      <dgm:prSet/>
      <dgm:spPr/>
      <dgm:t>
        <a:bodyPr/>
        <a:lstStyle/>
        <a:p>
          <a:endParaRPr lang="ru-RU" sz="3200"/>
        </a:p>
      </dgm:t>
    </dgm:pt>
    <dgm:pt modelId="{4C846996-CD0E-484C-981A-E9CEFF4B25D6}" type="sibTrans" cxnId="{03EE25A7-582C-44E1-BCE7-5F1740AC1F59}">
      <dgm:prSet/>
      <dgm:spPr/>
      <dgm:t>
        <a:bodyPr/>
        <a:lstStyle/>
        <a:p>
          <a:endParaRPr lang="ru-RU" sz="3200"/>
        </a:p>
      </dgm:t>
    </dgm:pt>
    <dgm:pt modelId="{43AE6F22-9737-4032-85A2-7C8EDC23EE9F}" type="pres">
      <dgm:prSet presAssocID="{176A4BF2-1C99-4C35-89FD-A00F3021F34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17EBE47D-DD5A-4D69-AC31-65B22260A7F2}" type="pres">
      <dgm:prSet presAssocID="{C5C7C1A9-3F84-48EC-876A-E9CFAB389323}" presName="Parent" presStyleLbl="node0" presStyleIdx="0" presStyleCnt="1" custScaleX="126276" custScaleY="84749" custLinFactNeighborX="-7855" custLinFactNeighborY="2748">
        <dgm:presLayoutVars>
          <dgm:chMax val="6"/>
          <dgm:chPref val="6"/>
        </dgm:presLayoutVars>
      </dgm:prSet>
      <dgm:spPr/>
      <dgm:t>
        <a:bodyPr/>
        <a:lstStyle/>
        <a:p>
          <a:endParaRPr lang="ru-RU"/>
        </a:p>
      </dgm:t>
    </dgm:pt>
    <dgm:pt modelId="{6736D9A1-54AD-458D-93F3-0864518102F6}" type="pres">
      <dgm:prSet presAssocID="{BF477D03-EED0-4DA7-8878-688E37D6713A}" presName="Accent1" presStyleCnt="0"/>
      <dgm:spPr/>
      <dgm:t>
        <a:bodyPr/>
        <a:lstStyle/>
        <a:p>
          <a:endParaRPr lang="ru-RU"/>
        </a:p>
      </dgm:t>
    </dgm:pt>
    <dgm:pt modelId="{B166090F-A7DC-41BE-B3A3-1C15D2498D0B}" type="pres">
      <dgm:prSet presAssocID="{BF477D03-EED0-4DA7-8878-688E37D6713A}" presName="Accent" presStyleLbl="bgShp" presStyleIdx="0" presStyleCnt="6"/>
      <dgm:spPr/>
      <dgm:t>
        <a:bodyPr/>
        <a:lstStyle/>
        <a:p>
          <a:endParaRPr lang="ru-RU"/>
        </a:p>
      </dgm:t>
    </dgm:pt>
    <dgm:pt modelId="{336EA2F7-1FFE-416C-888E-50E40029CB39}" type="pres">
      <dgm:prSet presAssocID="{BF477D03-EED0-4DA7-8878-688E37D6713A}" presName="Child1" presStyleLbl="node1" presStyleIdx="0" presStyleCnt="6" custScaleX="187500" custScaleY="130881" custLinFactNeighborX="-10332" custLinFactNeighborY="-2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5025EC-FC0B-4BB3-AE6F-EC072878E227}" type="pres">
      <dgm:prSet presAssocID="{DAA7C793-720D-4B6E-8363-EAFF065617AB}" presName="Accent2" presStyleCnt="0"/>
      <dgm:spPr/>
      <dgm:t>
        <a:bodyPr/>
        <a:lstStyle/>
        <a:p>
          <a:endParaRPr lang="ru-RU"/>
        </a:p>
      </dgm:t>
    </dgm:pt>
    <dgm:pt modelId="{793F1AF0-FB06-4099-8786-930BDFE80C9A}" type="pres">
      <dgm:prSet presAssocID="{DAA7C793-720D-4B6E-8363-EAFF065617AB}" presName="Accent" presStyleLbl="bgShp" presStyleIdx="1" presStyleCnt="6"/>
      <dgm:spPr/>
      <dgm:t>
        <a:bodyPr/>
        <a:lstStyle/>
        <a:p>
          <a:endParaRPr lang="ru-RU"/>
        </a:p>
      </dgm:t>
    </dgm:pt>
    <dgm:pt modelId="{7C70479F-D97D-4294-89D3-971461AACC76}" type="pres">
      <dgm:prSet presAssocID="{DAA7C793-720D-4B6E-8363-EAFF065617AB}" presName="Child2" presStyleLbl="node1" presStyleIdx="1" presStyleCnt="6" custScaleX="158591" custLinFactNeighborX="40025" custLinFactNeighborY="138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60E9B5-C5CE-4813-A735-97521EEF7B2D}" type="pres">
      <dgm:prSet presAssocID="{418DDCAB-409F-4F31-B187-C9ED0BC77E42}" presName="Accent3" presStyleCnt="0"/>
      <dgm:spPr/>
      <dgm:t>
        <a:bodyPr/>
        <a:lstStyle/>
        <a:p>
          <a:endParaRPr lang="ru-RU"/>
        </a:p>
      </dgm:t>
    </dgm:pt>
    <dgm:pt modelId="{4568B477-0F28-4D2F-A304-0EC878896E4B}" type="pres">
      <dgm:prSet presAssocID="{418DDCAB-409F-4F31-B187-C9ED0BC77E42}" presName="Accent" presStyleLbl="bgShp" presStyleIdx="2" presStyleCnt="6"/>
      <dgm:spPr/>
      <dgm:t>
        <a:bodyPr/>
        <a:lstStyle/>
        <a:p>
          <a:endParaRPr lang="ru-RU"/>
        </a:p>
      </dgm:t>
    </dgm:pt>
    <dgm:pt modelId="{A05D9A48-448C-4FBC-9ACA-33A613CF0451}" type="pres">
      <dgm:prSet presAssocID="{418DDCAB-409F-4F31-B187-C9ED0BC77E42}" presName="Child3" presStyleLbl="node1" presStyleIdx="2" presStyleCnt="6" custScaleX="158557" custLinFactNeighborX="40008" custLinFactNeighborY="-64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B43047-BCE9-4EBB-A071-446F8566176A}" type="pres">
      <dgm:prSet presAssocID="{A8292455-5340-440F-99EB-32DFC56E740D}" presName="Accent4" presStyleCnt="0"/>
      <dgm:spPr/>
      <dgm:t>
        <a:bodyPr/>
        <a:lstStyle/>
        <a:p>
          <a:endParaRPr lang="ru-RU"/>
        </a:p>
      </dgm:t>
    </dgm:pt>
    <dgm:pt modelId="{FFEC66C8-9DD2-4544-A80B-46E31684C30D}" type="pres">
      <dgm:prSet presAssocID="{A8292455-5340-440F-99EB-32DFC56E740D}" presName="Accent" presStyleLbl="bgShp" presStyleIdx="3" presStyleCnt="6"/>
      <dgm:spPr/>
      <dgm:t>
        <a:bodyPr/>
        <a:lstStyle/>
        <a:p>
          <a:endParaRPr lang="ru-RU"/>
        </a:p>
      </dgm:t>
    </dgm:pt>
    <dgm:pt modelId="{874E4845-A85C-49F5-86A8-EDBFECADAA28}" type="pres">
      <dgm:prSet presAssocID="{A8292455-5340-440F-99EB-32DFC56E740D}" presName="Child4" presStyleLbl="node1" presStyleIdx="3" presStyleCnt="6" custScaleX="175219" custScaleY="126252" custLinFactNeighborX="-6025" custLinFactNeighborY="14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895950-A815-4108-9289-25F8CC1F0387}" type="pres">
      <dgm:prSet presAssocID="{E9AA0734-72D5-4241-90A4-047F06D7B910}" presName="Accent5" presStyleCnt="0"/>
      <dgm:spPr/>
      <dgm:t>
        <a:bodyPr/>
        <a:lstStyle/>
        <a:p>
          <a:endParaRPr lang="ru-RU"/>
        </a:p>
      </dgm:t>
    </dgm:pt>
    <dgm:pt modelId="{BB0390C8-D376-41B8-BF8E-D4D93C166476}" type="pres">
      <dgm:prSet presAssocID="{E9AA0734-72D5-4241-90A4-047F06D7B910}" presName="Accent" presStyleLbl="bgShp" presStyleIdx="4" presStyleCnt="6"/>
      <dgm:spPr/>
      <dgm:t>
        <a:bodyPr/>
        <a:lstStyle/>
        <a:p>
          <a:endParaRPr lang="ru-RU"/>
        </a:p>
      </dgm:t>
    </dgm:pt>
    <dgm:pt modelId="{9699A632-1256-4A79-AB33-8D3316F2BDA3}" type="pres">
      <dgm:prSet presAssocID="{E9AA0734-72D5-4241-90A4-047F06D7B910}" presName="Child5" presStyleLbl="node1" presStyleIdx="4" presStyleCnt="6" custScaleX="151930" custLinFactNeighborX="-50901" custLinFactNeighborY="-2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F0D61-874B-4E04-864C-4C8D0BF34B93}" type="pres">
      <dgm:prSet presAssocID="{0AD65B69-9330-4038-889D-1E7947C6875E}" presName="Accent6" presStyleCnt="0"/>
      <dgm:spPr/>
      <dgm:t>
        <a:bodyPr/>
        <a:lstStyle/>
        <a:p>
          <a:endParaRPr lang="ru-RU"/>
        </a:p>
      </dgm:t>
    </dgm:pt>
    <dgm:pt modelId="{954DACFA-9AE6-4F8F-A606-C8FA64FDDEDC}" type="pres">
      <dgm:prSet presAssocID="{0AD65B69-9330-4038-889D-1E7947C6875E}" presName="Accent" presStyleLbl="bgShp" presStyleIdx="5" presStyleCnt="6" custFlipVert="1" custFlipHor="0" custScaleX="7884" custScaleY="5574" custLinFactX="-100000" custLinFactY="-176669" custLinFactNeighborX="-156193" custLinFactNeighborY="-200000"/>
      <dgm:spPr/>
      <dgm:t>
        <a:bodyPr/>
        <a:lstStyle/>
        <a:p>
          <a:endParaRPr lang="ru-RU"/>
        </a:p>
      </dgm:t>
    </dgm:pt>
    <dgm:pt modelId="{AB9D12A6-DB7E-4FF5-8AD0-632022696D9C}" type="pres">
      <dgm:prSet presAssocID="{0AD65B69-9330-4038-889D-1E7947C6875E}" presName="Child6" presStyleLbl="node1" presStyleIdx="5" presStyleCnt="6" custScaleX="151524" custLinFactNeighborX="-82446" custLinFactNeighborY="179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DA8A852-3DCC-49ED-97F4-7D6458C0AAB6}" type="presOf" srcId="{418DDCAB-409F-4F31-B187-C9ED0BC77E42}" destId="{A05D9A48-448C-4FBC-9ACA-33A613CF0451}" srcOrd="0" destOrd="0" presId="urn:microsoft.com/office/officeart/2011/layout/HexagonRadial"/>
    <dgm:cxn modelId="{3971B17D-2930-4A55-ABE4-F194EBB12BE7}" srcId="{C5C7C1A9-3F84-48EC-876A-E9CFAB389323}" destId="{DAA7C793-720D-4B6E-8363-EAFF065617AB}" srcOrd="1" destOrd="0" parTransId="{254FA0BC-1173-4403-B0F4-96177BA4ABA6}" sibTransId="{52EFD339-2FB8-44D3-8FDC-19D4599048D9}"/>
    <dgm:cxn modelId="{F11FEF5B-EC32-4B4F-B7A8-B78D8C568A67}" type="presOf" srcId="{A8292455-5340-440F-99EB-32DFC56E740D}" destId="{874E4845-A85C-49F5-86A8-EDBFECADAA28}" srcOrd="0" destOrd="0" presId="urn:microsoft.com/office/officeart/2011/layout/HexagonRadial"/>
    <dgm:cxn modelId="{9609FC5D-288E-4483-A783-21908E15300B}" type="presOf" srcId="{0AD65B69-9330-4038-889D-1E7947C6875E}" destId="{AB9D12A6-DB7E-4FF5-8AD0-632022696D9C}" srcOrd="0" destOrd="0" presId="urn:microsoft.com/office/officeart/2011/layout/HexagonRadial"/>
    <dgm:cxn modelId="{B1BE5EF1-ADA1-42C6-A228-A50BFC0DC938}" type="presOf" srcId="{E9AA0734-72D5-4241-90A4-047F06D7B910}" destId="{9699A632-1256-4A79-AB33-8D3316F2BDA3}" srcOrd="0" destOrd="0" presId="urn:microsoft.com/office/officeart/2011/layout/HexagonRadial"/>
    <dgm:cxn modelId="{4D367C38-689E-4764-921D-164A1161821F}" srcId="{C5C7C1A9-3F84-48EC-876A-E9CFAB389323}" destId="{BF477D03-EED0-4DA7-8878-688E37D6713A}" srcOrd="0" destOrd="0" parTransId="{D20D3449-6DC7-42F8-8CA5-D058D2239CEB}" sibTransId="{C4AA238C-5D9F-4BA3-A5C0-E93D164E20F9}"/>
    <dgm:cxn modelId="{B27BDE72-10CC-425D-8AD6-82D40FFD44A1}" srcId="{C5C7C1A9-3F84-48EC-876A-E9CFAB389323}" destId="{418DDCAB-409F-4F31-B187-C9ED0BC77E42}" srcOrd="2" destOrd="0" parTransId="{90C8E25A-859E-4B7B-9DEE-353B4A4E78B5}" sibTransId="{70FC73B7-2949-4C5A-9F40-7CD309EE5FEE}"/>
    <dgm:cxn modelId="{78FCD741-54E9-43D4-BA0F-E1854EC49C7D}" type="presOf" srcId="{DAA7C793-720D-4B6E-8363-EAFF065617AB}" destId="{7C70479F-D97D-4294-89D3-971461AACC76}" srcOrd="0" destOrd="0" presId="urn:microsoft.com/office/officeart/2011/layout/HexagonRadial"/>
    <dgm:cxn modelId="{A23F93F1-EB30-480A-A32B-FD353701C0D9}" srcId="{C5C7C1A9-3F84-48EC-876A-E9CFAB389323}" destId="{E9AA0734-72D5-4241-90A4-047F06D7B910}" srcOrd="4" destOrd="0" parTransId="{539252E1-2910-475C-A97D-0C2D6DD8C444}" sibTransId="{D5F427FD-C8CD-4163-9704-2B44562AEFE0}"/>
    <dgm:cxn modelId="{AAAC9164-6072-408F-8917-930FA5ED6556}" srcId="{176A4BF2-1C99-4C35-89FD-A00F3021F343}" destId="{C5C7C1A9-3F84-48EC-876A-E9CFAB389323}" srcOrd="0" destOrd="0" parTransId="{326FFDCB-5236-4096-AA8E-2F0F0BBC381F}" sibTransId="{F0A03BB8-AE91-44AB-ADE2-7F36D4BF5FB7}"/>
    <dgm:cxn modelId="{44FC06FA-34E7-4224-9E74-89A50CD4082D}" type="presOf" srcId="{C5C7C1A9-3F84-48EC-876A-E9CFAB389323}" destId="{17EBE47D-DD5A-4D69-AC31-65B22260A7F2}" srcOrd="0" destOrd="0" presId="urn:microsoft.com/office/officeart/2011/layout/HexagonRadial"/>
    <dgm:cxn modelId="{03EE25A7-582C-44E1-BCE7-5F1740AC1F59}" srcId="{C5C7C1A9-3F84-48EC-876A-E9CFAB389323}" destId="{0AD65B69-9330-4038-889D-1E7947C6875E}" srcOrd="5" destOrd="0" parTransId="{F17550BC-5ACF-401B-A6B7-CE57943657BE}" sibTransId="{4C846996-CD0E-484C-981A-E9CEFF4B25D6}"/>
    <dgm:cxn modelId="{4DDE2416-44AC-4DA8-8154-76290DB48D94}" type="presOf" srcId="{176A4BF2-1C99-4C35-89FD-A00F3021F343}" destId="{43AE6F22-9737-4032-85A2-7C8EDC23EE9F}" srcOrd="0" destOrd="0" presId="urn:microsoft.com/office/officeart/2011/layout/HexagonRadial"/>
    <dgm:cxn modelId="{BD02EBA2-6C10-45B3-A2DF-903CF1A6D79F}" type="presOf" srcId="{BF477D03-EED0-4DA7-8878-688E37D6713A}" destId="{336EA2F7-1FFE-416C-888E-50E40029CB39}" srcOrd="0" destOrd="0" presId="urn:microsoft.com/office/officeart/2011/layout/HexagonRadial"/>
    <dgm:cxn modelId="{5A20C63C-BD4C-47A8-B0E2-0DDD7BA7F550}" srcId="{C5C7C1A9-3F84-48EC-876A-E9CFAB389323}" destId="{A8292455-5340-440F-99EB-32DFC56E740D}" srcOrd="3" destOrd="0" parTransId="{993F479D-E1B8-402B-A43F-EE7ACF276194}" sibTransId="{F839A82C-4BB1-4553-9189-9A8A9059B4DA}"/>
    <dgm:cxn modelId="{AFD14F33-0873-4C71-B7F8-EE1E21D36273}" type="presParOf" srcId="{43AE6F22-9737-4032-85A2-7C8EDC23EE9F}" destId="{17EBE47D-DD5A-4D69-AC31-65B22260A7F2}" srcOrd="0" destOrd="0" presId="urn:microsoft.com/office/officeart/2011/layout/HexagonRadial"/>
    <dgm:cxn modelId="{14897888-3BE4-4F94-BC67-738119C12090}" type="presParOf" srcId="{43AE6F22-9737-4032-85A2-7C8EDC23EE9F}" destId="{6736D9A1-54AD-458D-93F3-0864518102F6}" srcOrd="1" destOrd="0" presId="urn:microsoft.com/office/officeart/2011/layout/HexagonRadial"/>
    <dgm:cxn modelId="{D47E3266-ED50-4F5A-99AA-9CF355527E01}" type="presParOf" srcId="{6736D9A1-54AD-458D-93F3-0864518102F6}" destId="{B166090F-A7DC-41BE-B3A3-1C15D2498D0B}" srcOrd="0" destOrd="0" presId="urn:microsoft.com/office/officeart/2011/layout/HexagonRadial"/>
    <dgm:cxn modelId="{91506FC8-A746-4C5D-AF3F-EC47CB0B83CB}" type="presParOf" srcId="{43AE6F22-9737-4032-85A2-7C8EDC23EE9F}" destId="{336EA2F7-1FFE-416C-888E-50E40029CB39}" srcOrd="2" destOrd="0" presId="urn:microsoft.com/office/officeart/2011/layout/HexagonRadial"/>
    <dgm:cxn modelId="{52F872B5-49CF-4627-9BFE-3EB7818B3B14}" type="presParOf" srcId="{43AE6F22-9737-4032-85A2-7C8EDC23EE9F}" destId="{8C5025EC-FC0B-4BB3-AE6F-EC072878E227}" srcOrd="3" destOrd="0" presId="urn:microsoft.com/office/officeart/2011/layout/HexagonRadial"/>
    <dgm:cxn modelId="{21BC8DDA-E67D-4128-A8C2-E195C27F0FB1}" type="presParOf" srcId="{8C5025EC-FC0B-4BB3-AE6F-EC072878E227}" destId="{793F1AF0-FB06-4099-8786-930BDFE80C9A}" srcOrd="0" destOrd="0" presId="urn:microsoft.com/office/officeart/2011/layout/HexagonRadial"/>
    <dgm:cxn modelId="{F333703A-5437-4DD5-88E0-6750F6CD01C2}" type="presParOf" srcId="{43AE6F22-9737-4032-85A2-7C8EDC23EE9F}" destId="{7C70479F-D97D-4294-89D3-971461AACC76}" srcOrd="4" destOrd="0" presId="urn:microsoft.com/office/officeart/2011/layout/HexagonRadial"/>
    <dgm:cxn modelId="{D180610D-4389-4B38-BF80-4D6F367533C1}" type="presParOf" srcId="{43AE6F22-9737-4032-85A2-7C8EDC23EE9F}" destId="{4360E9B5-C5CE-4813-A735-97521EEF7B2D}" srcOrd="5" destOrd="0" presId="urn:microsoft.com/office/officeart/2011/layout/HexagonRadial"/>
    <dgm:cxn modelId="{8D55F728-E5E4-4CBF-99D0-A2723057F08D}" type="presParOf" srcId="{4360E9B5-C5CE-4813-A735-97521EEF7B2D}" destId="{4568B477-0F28-4D2F-A304-0EC878896E4B}" srcOrd="0" destOrd="0" presId="urn:microsoft.com/office/officeart/2011/layout/HexagonRadial"/>
    <dgm:cxn modelId="{A62EF71C-622F-4D20-B706-78BEB5415974}" type="presParOf" srcId="{43AE6F22-9737-4032-85A2-7C8EDC23EE9F}" destId="{A05D9A48-448C-4FBC-9ACA-33A613CF0451}" srcOrd="6" destOrd="0" presId="urn:microsoft.com/office/officeart/2011/layout/HexagonRadial"/>
    <dgm:cxn modelId="{6BB05091-593B-4E91-B196-2119EFD7ED5F}" type="presParOf" srcId="{43AE6F22-9737-4032-85A2-7C8EDC23EE9F}" destId="{E8B43047-BCE9-4EBB-A071-446F8566176A}" srcOrd="7" destOrd="0" presId="urn:microsoft.com/office/officeart/2011/layout/HexagonRadial"/>
    <dgm:cxn modelId="{89A70A8C-2C3C-4E43-96A8-FA5859C1A533}" type="presParOf" srcId="{E8B43047-BCE9-4EBB-A071-446F8566176A}" destId="{FFEC66C8-9DD2-4544-A80B-46E31684C30D}" srcOrd="0" destOrd="0" presId="urn:microsoft.com/office/officeart/2011/layout/HexagonRadial"/>
    <dgm:cxn modelId="{BB9E9220-A51C-4740-8D66-6F4B656C213B}" type="presParOf" srcId="{43AE6F22-9737-4032-85A2-7C8EDC23EE9F}" destId="{874E4845-A85C-49F5-86A8-EDBFECADAA28}" srcOrd="8" destOrd="0" presId="urn:microsoft.com/office/officeart/2011/layout/HexagonRadial"/>
    <dgm:cxn modelId="{3E9557DC-0BBE-425D-80B8-C8C435AFE7ED}" type="presParOf" srcId="{43AE6F22-9737-4032-85A2-7C8EDC23EE9F}" destId="{21895950-A815-4108-9289-25F8CC1F0387}" srcOrd="9" destOrd="0" presId="urn:microsoft.com/office/officeart/2011/layout/HexagonRadial"/>
    <dgm:cxn modelId="{5FC0FBD6-16BA-4B60-8D87-2E8F1356B08F}" type="presParOf" srcId="{21895950-A815-4108-9289-25F8CC1F0387}" destId="{BB0390C8-D376-41B8-BF8E-D4D93C166476}" srcOrd="0" destOrd="0" presId="urn:microsoft.com/office/officeart/2011/layout/HexagonRadial"/>
    <dgm:cxn modelId="{92E8F8F0-0142-4558-A4F1-DB5941B5FB08}" type="presParOf" srcId="{43AE6F22-9737-4032-85A2-7C8EDC23EE9F}" destId="{9699A632-1256-4A79-AB33-8D3316F2BDA3}" srcOrd="10" destOrd="0" presId="urn:microsoft.com/office/officeart/2011/layout/HexagonRadial"/>
    <dgm:cxn modelId="{05A97293-DB52-4AF9-B31C-584288F3BAF8}" type="presParOf" srcId="{43AE6F22-9737-4032-85A2-7C8EDC23EE9F}" destId="{047F0D61-874B-4E04-864C-4C8D0BF34B93}" srcOrd="11" destOrd="0" presId="urn:microsoft.com/office/officeart/2011/layout/HexagonRadial"/>
    <dgm:cxn modelId="{905DC5FF-CF2B-46D4-B7C8-D9DE93BF5125}" type="presParOf" srcId="{047F0D61-874B-4E04-864C-4C8D0BF34B93}" destId="{954DACFA-9AE6-4F8F-A606-C8FA64FDDEDC}" srcOrd="0" destOrd="0" presId="urn:microsoft.com/office/officeart/2011/layout/HexagonRadial"/>
    <dgm:cxn modelId="{1FF18821-6728-4F22-8719-100E00812DD1}" type="presParOf" srcId="{43AE6F22-9737-4032-85A2-7C8EDC23EE9F}" destId="{AB9D12A6-DB7E-4FF5-8AD0-632022696D9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FF4647-A4C9-42D6-AC88-75BFF49561DC}" type="doc">
      <dgm:prSet loTypeId="urn:microsoft.com/office/officeart/2011/layout/HexagonRadial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8301029-1ECA-456C-A8BF-31ED771CF748}">
      <dgm:prSet phldrT="[Текст]" custT="1"/>
      <dgm:spPr/>
      <dgm:t>
        <a:bodyPr/>
        <a:lstStyle/>
        <a:p>
          <a:r>
            <a:rPr lang="ru-RU" sz="2800" dirty="0" smtClean="0">
              <a:latin typeface="Arial Black" panose="020B0A04020102020204" pitchFamily="34" charset="0"/>
            </a:rPr>
            <a:t>Мир Зла в </a:t>
          </a:r>
          <a:r>
            <a:rPr lang="ru-RU" sz="2800" dirty="0" err="1" smtClean="0">
              <a:latin typeface="Arial Black" panose="020B0A04020102020204" pitchFamily="34" charset="0"/>
            </a:rPr>
            <a:t>Нарнии</a:t>
          </a:r>
          <a:endParaRPr lang="ru-RU" sz="2800" dirty="0">
            <a:latin typeface="Arial Black" panose="020B0A04020102020204" pitchFamily="34" charset="0"/>
          </a:endParaRPr>
        </a:p>
      </dgm:t>
    </dgm:pt>
    <dgm:pt modelId="{F34DDEBB-0F50-45D0-B070-F03668630D78}" type="parTrans" cxnId="{1025573D-BD51-482D-99AE-4D7D0CE6F7B4}">
      <dgm:prSet/>
      <dgm:spPr/>
      <dgm:t>
        <a:bodyPr/>
        <a:lstStyle/>
        <a:p>
          <a:endParaRPr lang="ru-RU" sz="2800"/>
        </a:p>
      </dgm:t>
    </dgm:pt>
    <dgm:pt modelId="{54685B2F-8B30-4C1A-BB3C-5351B924A082}" type="sibTrans" cxnId="{1025573D-BD51-482D-99AE-4D7D0CE6F7B4}">
      <dgm:prSet/>
      <dgm:spPr/>
      <dgm:t>
        <a:bodyPr/>
        <a:lstStyle/>
        <a:p>
          <a:endParaRPr lang="ru-RU" sz="2800"/>
        </a:p>
      </dgm:t>
    </dgm:pt>
    <dgm:pt modelId="{A8338A05-B22A-4EF5-AC6F-2C3A34321C46}">
      <dgm:prSet phldrT="[Текст]" custT="1"/>
      <dgm:spPr/>
      <dgm:t>
        <a:bodyPr/>
        <a:lstStyle/>
        <a:p>
          <a:r>
            <a:rPr lang="ru-RU" sz="2800" dirty="0" smtClean="0"/>
            <a:t>Ложь </a:t>
          </a:r>
          <a:endParaRPr lang="ru-RU" sz="2800" dirty="0"/>
        </a:p>
      </dgm:t>
    </dgm:pt>
    <dgm:pt modelId="{51CE0937-ED0B-494A-820E-9B47D97C3C93}" type="parTrans" cxnId="{FEC196FF-5E22-4664-AB5F-AE0A257E4902}">
      <dgm:prSet/>
      <dgm:spPr/>
      <dgm:t>
        <a:bodyPr/>
        <a:lstStyle/>
        <a:p>
          <a:endParaRPr lang="ru-RU" sz="2800"/>
        </a:p>
      </dgm:t>
    </dgm:pt>
    <dgm:pt modelId="{5EDE80D8-997D-433C-8432-03AC80CB5B19}" type="sibTrans" cxnId="{FEC196FF-5E22-4664-AB5F-AE0A257E4902}">
      <dgm:prSet/>
      <dgm:spPr/>
      <dgm:t>
        <a:bodyPr/>
        <a:lstStyle/>
        <a:p>
          <a:endParaRPr lang="ru-RU" sz="2800"/>
        </a:p>
      </dgm:t>
    </dgm:pt>
    <dgm:pt modelId="{721D5554-69D2-47BB-9FE3-6698058E9C38}">
      <dgm:prSet phldrT="[Текст]" custT="1"/>
      <dgm:spPr/>
      <dgm:t>
        <a:bodyPr/>
        <a:lstStyle/>
        <a:p>
          <a:r>
            <a:rPr lang="ru-RU" sz="2800" dirty="0" smtClean="0"/>
            <a:t>Жадность и алчность</a:t>
          </a:r>
          <a:endParaRPr lang="ru-RU" sz="2800" dirty="0"/>
        </a:p>
      </dgm:t>
    </dgm:pt>
    <dgm:pt modelId="{CD7A7B3A-9C14-42CF-9EBA-DFE5F96B46C5}" type="parTrans" cxnId="{ACA3FC72-D97E-4A37-95F3-C4EF50564D61}">
      <dgm:prSet/>
      <dgm:spPr/>
      <dgm:t>
        <a:bodyPr/>
        <a:lstStyle/>
        <a:p>
          <a:endParaRPr lang="ru-RU" sz="2800"/>
        </a:p>
      </dgm:t>
    </dgm:pt>
    <dgm:pt modelId="{6782C9C4-F24B-42DB-A4A0-7FF61A576477}" type="sibTrans" cxnId="{ACA3FC72-D97E-4A37-95F3-C4EF50564D61}">
      <dgm:prSet/>
      <dgm:spPr/>
      <dgm:t>
        <a:bodyPr/>
        <a:lstStyle/>
        <a:p>
          <a:endParaRPr lang="ru-RU" sz="2800"/>
        </a:p>
      </dgm:t>
    </dgm:pt>
    <dgm:pt modelId="{AF8E0C07-9982-4FAB-A242-70DC2185692E}">
      <dgm:prSet phldrT="[Текст]" custT="1"/>
      <dgm:spPr/>
      <dgm:t>
        <a:bodyPr/>
        <a:lstStyle/>
        <a:p>
          <a:r>
            <a:rPr lang="ru-RU" sz="2800" dirty="0" smtClean="0"/>
            <a:t>Мир без Аслана</a:t>
          </a:r>
          <a:endParaRPr lang="ru-RU" sz="2800" dirty="0"/>
        </a:p>
      </dgm:t>
    </dgm:pt>
    <dgm:pt modelId="{932ED410-44E6-40C7-A305-7F6A38C08AB0}" type="parTrans" cxnId="{3A136655-D7AD-4DC9-B328-76C23E5AC86E}">
      <dgm:prSet/>
      <dgm:spPr/>
      <dgm:t>
        <a:bodyPr/>
        <a:lstStyle/>
        <a:p>
          <a:endParaRPr lang="ru-RU" sz="2800"/>
        </a:p>
      </dgm:t>
    </dgm:pt>
    <dgm:pt modelId="{8045B7A7-DE86-4B6E-B65E-5B66946AA051}" type="sibTrans" cxnId="{3A136655-D7AD-4DC9-B328-76C23E5AC86E}">
      <dgm:prSet/>
      <dgm:spPr/>
      <dgm:t>
        <a:bodyPr/>
        <a:lstStyle/>
        <a:p>
          <a:endParaRPr lang="ru-RU" sz="2800"/>
        </a:p>
      </dgm:t>
    </dgm:pt>
    <dgm:pt modelId="{7E337BD2-1307-4B05-B30F-1ABEA6CDF00B}">
      <dgm:prSet phldrT="[Текст]" custT="1"/>
      <dgm:spPr/>
      <dgm:t>
        <a:bodyPr/>
        <a:lstStyle/>
        <a:p>
          <a:r>
            <a:rPr lang="ru-RU" sz="2800" dirty="0" smtClean="0"/>
            <a:t>Тьма </a:t>
          </a:r>
          <a:endParaRPr lang="ru-RU" sz="2800" dirty="0"/>
        </a:p>
      </dgm:t>
    </dgm:pt>
    <dgm:pt modelId="{16E1069F-466A-4A27-A496-7F90F509B5A5}" type="parTrans" cxnId="{4349D5D8-B25E-45D2-AE32-DCBCF0F3F023}">
      <dgm:prSet/>
      <dgm:spPr/>
      <dgm:t>
        <a:bodyPr/>
        <a:lstStyle/>
        <a:p>
          <a:endParaRPr lang="ru-RU" sz="2800"/>
        </a:p>
      </dgm:t>
    </dgm:pt>
    <dgm:pt modelId="{6036C97A-5DF9-462D-ACB5-837763086DF9}" type="sibTrans" cxnId="{4349D5D8-B25E-45D2-AE32-DCBCF0F3F023}">
      <dgm:prSet/>
      <dgm:spPr/>
      <dgm:t>
        <a:bodyPr/>
        <a:lstStyle/>
        <a:p>
          <a:endParaRPr lang="ru-RU" sz="2800"/>
        </a:p>
      </dgm:t>
    </dgm:pt>
    <dgm:pt modelId="{034C7666-A781-499B-BE4F-848743DC4451}">
      <dgm:prSet phldrT="[Текст]" custT="1"/>
      <dgm:spPr/>
      <dgm:t>
        <a:bodyPr/>
        <a:lstStyle/>
        <a:p>
          <a:r>
            <a:rPr lang="ru-RU" sz="2800" dirty="0" err="1" smtClean="0"/>
            <a:t>Несправед-ливость</a:t>
          </a:r>
          <a:endParaRPr lang="ru-RU" sz="2800" dirty="0"/>
        </a:p>
      </dgm:t>
    </dgm:pt>
    <dgm:pt modelId="{6806372C-F949-4A1D-8092-5279C388A51C}" type="parTrans" cxnId="{9867DBE4-9C4B-4C94-B564-D9EA8DEC7958}">
      <dgm:prSet/>
      <dgm:spPr/>
      <dgm:t>
        <a:bodyPr/>
        <a:lstStyle/>
        <a:p>
          <a:endParaRPr lang="ru-RU" sz="2800"/>
        </a:p>
      </dgm:t>
    </dgm:pt>
    <dgm:pt modelId="{CE432FE5-1457-4FA4-969D-D20C2E89959E}" type="sibTrans" cxnId="{9867DBE4-9C4B-4C94-B564-D9EA8DEC7958}">
      <dgm:prSet/>
      <dgm:spPr/>
      <dgm:t>
        <a:bodyPr/>
        <a:lstStyle/>
        <a:p>
          <a:endParaRPr lang="ru-RU" sz="2800"/>
        </a:p>
      </dgm:t>
    </dgm:pt>
    <dgm:pt modelId="{5D0B9B6D-655A-4A98-90AF-152E0F86366E}">
      <dgm:prSet phldrT="[Текст]" custT="1"/>
      <dgm:spPr/>
      <dgm:t>
        <a:bodyPr/>
        <a:lstStyle/>
        <a:p>
          <a:r>
            <a:rPr lang="ru-RU" sz="2800" dirty="0" err="1" smtClean="0"/>
            <a:t>Преда-тельство</a:t>
          </a:r>
          <a:r>
            <a:rPr lang="ru-RU" sz="2800" dirty="0" smtClean="0"/>
            <a:t> </a:t>
          </a:r>
          <a:endParaRPr lang="ru-RU" sz="2800" dirty="0"/>
        </a:p>
      </dgm:t>
    </dgm:pt>
    <dgm:pt modelId="{BD933361-9C4B-4954-90BC-77B2F2ED07ED}" type="parTrans" cxnId="{E61146FD-BD34-40D4-8EE9-16E21C55BF2E}">
      <dgm:prSet/>
      <dgm:spPr/>
      <dgm:t>
        <a:bodyPr/>
        <a:lstStyle/>
        <a:p>
          <a:endParaRPr lang="ru-RU" sz="2800"/>
        </a:p>
      </dgm:t>
    </dgm:pt>
    <dgm:pt modelId="{E1A0202E-8B27-4B8C-88AD-6F782DAC08AD}" type="sibTrans" cxnId="{E61146FD-BD34-40D4-8EE9-16E21C55BF2E}">
      <dgm:prSet/>
      <dgm:spPr/>
      <dgm:t>
        <a:bodyPr/>
        <a:lstStyle/>
        <a:p>
          <a:endParaRPr lang="ru-RU" sz="2800"/>
        </a:p>
      </dgm:t>
    </dgm:pt>
    <dgm:pt modelId="{9B5E5853-317C-4572-A0CB-69206403A13B}" type="pres">
      <dgm:prSet presAssocID="{57FF4647-A4C9-42D6-AC88-75BFF49561D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2F684768-3656-438E-A345-33BB0F8B4ECB}" type="pres">
      <dgm:prSet presAssocID="{88301029-1ECA-456C-A8BF-31ED771CF748}" presName="Parent" presStyleLbl="node0" presStyleIdx="0" presStyleCnt="1" custScaleX="122358" custScaleY="98443" custLinFactNeighborX="-3880" custLinFactNeighborY="-238">
        <dgm:presLayoutVars>
          <dgm:chMax val="6"/>
          <dgm:chPref val="6"/>
        </dgm:presLayoutVars>
      </dgm:prSet>
      <dgm:spPr/>
      <dgm:t>
        <a:bodyPr/>
        <a:lstStyle/>
        <a:p>
          <a:endParaRPr lang="ru-RU"/>
        </a:p>
      </dgm:t>
    </dgm:pt>
    <dgm:pt modelId="{8BE42E9B-62B6-4067-86CC-F6335059E12F}" type="pres">
      <dgm:prSet presAssocID="{A8338A05-B22A-4EF5-AC6F-2C3A34321C46}" presName="Accent1" presStyleCnt="0"/>
      <dgm:spPr/>
    </dgm:pt>
    <dgm:pt modelId="{CD7D0D27-E715-4CB6-B339-61BEED23D876}" type="pres">
      <dgm:prSet presAssocID="{A8338A05-B22A-4EF5-AC6F-2C3A34321C46}" presName="Accent" presStyleLbl="bgShp" presStyleIdx="0" presStyleCnt="6"/>
      <dgm:spPr/>
    </dgm:pt>
    <dgm:pt modelId="{9494F618-95BF-434C-9AE3-75207007A8A1}" type="pres">
      <dgm:prSet presAssocID="{A8338A05-B22A-4EF5-AC6F-2C3A34321C46}" presName="Child1" presStyleLbl="node1" presStyleIdx="0" presStyleCnt="6" custScaleX="149763" custLinFactNeighborX="-4735" custLinFactNeighborY="217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D16721-4C75-4AB3-9FAE-59931750E929}" type="pres">
      <dgm:prSet presAssocID="{721D5554-69D2-47BB-9FE3-6698058E9C38}" presName="Accent2" presStyleCnt="0"/>
      <dgm:spPr/>
    </dgm:pt>
    <dgm:pt modelId="{C65FE625-8F25-43E5-BCBA-96D50467FC10}" type="pres">
      <dgm:prSet presAssocID="{721D5554-69D2-47BB-9FE3-6698058E9C38}" presName="Accent" presStyleLbl="bgShp" presStyleIdx="1" presStyleCnt="6"/>
      <dgm:spPr/>
    </dgm:pt>
    <dgm:pt modelId="{86BEAD11-4609-450D-B2AC-1A62A5B300CA}" type="pres">
      <dgm:prSet presAssocID="{721D5554-69D2-47BB-9FE3-6698058E9C38}" presName="Child2" presStyleLbl="node1" presStyleIdx="1" presStyleCnt="6" custScaleX="170173" custLinFactNeighborX="40265" custLinFactNeighborY="8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47C5DF-9CF2-46B7-B436-1F10C5D58D02}" type="pres">
      <dgm:prSet presAssocID="{AF8E0C07-9982-4FAB-A242-70DC2185692E}" presName="Accent3" presStyleCnt="0"/>
      <dgm:spPr/>
    </dgm:pt>
    <dgm:pt modelId="{7C1EB529-BBEF-4F50-BF20-A1FB37536845}" type="pres">
      <dgm:prSet presAssocID="{AF8E0C07-9982-4FAB-A242-70DC2185692E}" presName="Accent" presStyleLbl="bgShp" presStyleIdx="2" presStyleCnt="6" custFlipVert="1" custFlipHor="1" custScaleX="23409" custScaleY="7578" custLinFactX="164961" custLinFactY="-58425" custLinFactNeighborX="200000" custLinFactNeighborY="-100000"/>
      <dgm:spPr/>
    </dgm:pt>
    <dgm:pt modelId="{A0301C94-FA1F-40E5-807A-29866A15988E}" type="pres">
      <dgm:prSet presAssocID="{AF8E0C07-9982-4FAB-A242-70DC2185692E}" presName="Child3" presStyleLbl="node1" presStyleIdx="2" presStyleCnt="6" custScaleX="175504" custLinFactNeighborX="44263" custLinFactNeighborY="3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FE9EBC4-E7C6-42E6-9BBF-BEEA1B5E2734}" type="pres">
      <dgm:prSet presAssocID="{7E337BD2-1307-4B05-B30F-1ABEA6CDF00B}" presName="Accent4" presStyleCnt="0"/>
      <dgm:spPr/>
    </dgm:pt>
    <dgm:pt modelId="{73DC833D-ADB2-4CA6-8139-F304770B2719}" type="pres">
      <dgm:prSet presAssocID="{7E337BD2-1307-4B05-B30F-1ABEA6CDF00B}" presName="Accent" presStyleLbl="bgShp" presStyleIdx="3" presStyleCnt="6"/>
      <dgm:spPr/>
    </dgm:pt>
    <dgm:pt modelId="{410E62C7-7A7A-4E26-88F5-2AFF9C169B5B}" type="pres">
      <dgm:prSet presAssocID="{7E337BD2-1307-4B05-B30F-1ABEA6CDF00B}" presName="Child4" presStyleLbl="node1" presStyleIdx="3" presStyleCnt="6" custScaleX="162731" custLinFactNeighborX="-9469" custLinFactNeighborY="-10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B6B377-799D-4FA7-96C7-5584EC6AAEC1}" type="pres">
      <dgm:prSet presAssocID="{034C7666-A781-499B-BE4F-848743DC4451}" presName="Accent5" presStyleCnt="0"/>
      <dgm:spPr/>
    </dgm:pt>
    <dgm:pt modelId="{1AA0DCB2-F92B-474F-8089-729B13B3E1EA}" type="pres">
      <dgm:prSet presAssocID="{034C7666-A781-499B-BE4F-848743DC4451}" presName="Accent" presStyleLbl="bgShp" presStyleIdx="4" presStyleCnt="6"/>
      <dgm:spPr/>
    </dgm:pt>
    <dgm:pt modelId="{F5916F4F-D585-4A91-AC13-ECF92DBD86BC}" type="pres">
      <dgm:prSet presAssocID="{034C7666-A781-499B-BE4F-848743DC4451}" presName="Child5" presStyleLbl="node1" presStyleIdx="4" presStyleCnt="6" custScaleX="163269" custLinFactNeighborX="-52841" custLinFactNeighborY="-101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528172-3804-4597-9ECF-B6838BFBE741}" type="pres">
      <dgm:prSet presAssocID="{5D0B9B6D-655A-4A98-90AF-152E0F86366E}" presName="Accent6" presStyleCnt="0"/>
      <dgm:spPr/>
    </dgm:pt>
    <dgm:pt modelId="{21E1CF87-CC00-4DDE-BDF7-8CA88766E6A8}" type="pres">
      <dgm:prSet presAssocID="{5D0B9B6D-655A-4A98-90AF-152E0F86366E}" presName="Accent" presStyleLbl="bgShp" presStyleIdx="5" presStyleCnt="6" custFlipVert="0" custFlipHor="0" custScaleX="23408" custScaleY="19355" custLinFactX="300000" custLinFactY="-100000" custLinFactNeighborX="373207" custLinFactNeighborY="-199970"/>
      <dgm:spPr/>
    </dgm:pt>
    <dgm:pt modelId="{934246E8-F180-458E-9897-6B558F861E77}" type="pres">
      <dgm:prSet presAssocID="{5D0B9B6D-655A-4A98-90AF-152E0F86366E}" presName="Child6" presStyleLbl="node1" presStyleIdx="5" presStyleCnt="6" custScaleX="171153" custLinFactNeighborX="-48681" custLinFactNeighborY="10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025573D-BD51-482D-99AE-4D7D0CE6F7B4}" srcId="{57FF4647-A4C9-42D6-AC88-75BFF49561DC}" destId="{88301029-1ECA-456C-A8BF-31ED771CF748}" srcOrd="0" destOrd="0" parTransId="{F34DDEBB-0F50-45D0-B070-F03668630D78}" sibTransId="{54685B2F-8B30-4C1A-BB3C-5351B924A082}"/>
    <dgm:cxn modelId="{DFC978C7-26B6-4911-B228-E8387CCC860B}" type="presOf" srcId="{5D0B9B6D-655A-4A98-90AF-152E0F86366E}" destId="{934246E8-F180-458E-9897-6B558F861E77}" srcOrd="0" destOrd="0" presId="urn:microsoft.com/office/officeart/2011/layout/HexagonRadial"/>
    <dgm:cxn modelId="{4349D5D8-B25E-45D2-AE32-DCBCF0F3F023}" srcId="{88301029-1ECA-456C-A8BF-31ED771CF748}" destId="{7E337BD2-1307-4B05-B30F-1ABEA6CDF00B}" srcOrd="3" destOrd="0" parTransId="{16E1069F-466A-4A27-A496-7F90F509B5A5}" sibTransId="{6036C97A-5DF9-462D-ACB5-837763086DF9}"/>
    <dgm:cxn modelId="{0B1C266A-0C29-46C2-A088-539353BC2E42}" type="presOf" srcId="{A8338A05-B22A-4EF5-AC6F-2C3A34321C46}" destId="{9494F618-95BF-434C-9AE3-75207007A8A1}" srcOrd="0" destOrd="0" presId="urn:microsoft.com/office/officeart/2011/layout/HexagonRadial"/>
    <dgm:cxn modelId="{E61146FD-BD34-40D4-8EE9-16E21C55BF2E}" srcId="{88301029-1ECA-456C-A8BF-31ED771CF748}" destId="{5D0B9B6D-655A-4A98-90AF-152E0F86366E}" srcOrd="5" destOrd="0" parTransId="{BD933361-9C4B-4954-90BC-77B2F2ED07ED}" sibTransId="{E1A0202E-8B27-4B8C-88AD-6F782DAC08AD}"/>
    <dgm:cxn modelId="{9867DBE4-9C4B-4C94-B564-D9EA8DEC7958}" srcId="{88301029-1ECA-456C-A8BF-31ED771CF748}" destId="{034C7666-A781-499B-BE4F-848743DC4451}" srcOrd="4" destOrd="0" parTransId="{6806372C-F949-4A1D-8092-5279C388A51C}" sibTransId="{CE432FE5-1457-4FA4-969D-D20C2E89959E}"/>
    <dgm:cxn modelId="{2EC31CA9-2DE6-4EA5-BFA8-84D4C1FB2FD9}" type="presOf" srcId="{AF8E0C07-9982-4FAB-A242-70DC2185692E}" destId="{A0301C94-FA1F-40E5-807A-29866A15988E}" srcOrd="0" destOrd="0" presId="urn:microsoft.com/office/officeart/2011/layout/HexagonRadial"/>
    <dgm:cxn modelId="{44993F17-6732-4899-9CDD-151C693522AD}" type="presOf" srcId="{034C7666-A781-499B-BE4F-848743DC4451}" destId="{F5916F4F-D585-4A91-AC13-ECF92DBD86BC}" srcOrd="0" destOrd="0" presId="urn:microsoft.com/office/officeart/2011/layout/HexagonRadial"/>
    <dgm:cxn modelId="{88D9D724-33E7-46BB-A90D-8B2E26B91572}" type="presOf" srcId="{88301029-1ECA-456C-A8BF-31ED771CF748}" destId="{2F684768-3656-438E-A345-33BB0F8B4ECB}" srcOrd="0" destOrd="0" presId="urn:microsoft.com/office/officeart/2011/layout/HexagonRadial"/>
    <dgm:cxn modelId="{FEC196FF-5E22-4664-AB5F-AE0A257E4902}" srcId="{88301029-1ECA-456C-A8BF-31ED771CF748}" destId="{A8338A05-B22A-4EF5-AC6F-2C3A34321C46}" srcOrd="0" destOrd="0" parTransId="{51CE0937-ED0B-494A-820E-9B47D97C3C93}" sibTransId="{5EDE80D8-997D-433C-8432-03AC80CB5B19}"/>
    <dgm:cxn modelId="{FBDC7D1F-379D-4208-AAF1-EE8334D9C5AC}" type="presOf" srcId="{721D5554-69D2-47BB-9FE3-6698058E9C38}" destId="{86BEAD11-4609-450D-B2AC-1A62A5B300CA}" srcOrd="0" destOrd="0" presId="urn:microsoft.com/office/officeart/2011/layout/HexagonRadial"/>
    <dgm:cxn modelId="{FA13E085-24A9-4DF4-9976-B356D6D7BF2C}" type="presOf" srcId="{57FF4647-A4C9-42D6-AC88-75BFF49561DC}" destId="{9B5E5853-317C-4572-A0CB-69206403A13B}" srcOrd="0" destOrd="0" presId="urn:microsoft.com/office/officeart/2011/layout/HexagonRadial"/>
    <dgm:cxn modelId="{5486486E-3A97-4B4C-BAAF-54F49EC68BCE}" type="presOf" srcId="{7E337BD2-1307-4B05-B30F-1ABEA6CDF00B}" destId="{410E62C7-7A7A-4E26-88F5-2AFF9C169B5B}" srcOrd="0" destOrd="0" presId="urn:microsoft.com/office/officeart/2011/layout/HexagonRadial"/>
    <dgm:cxn modelId="{3A136655-D7AD-4DC9-B328-76C23E5AC86E}" srcId="{88301029-1ECA-456C-A8BF-31ED771CF748}" destId="{AF8E0C07-9982-4FAB-A242-70DC2185692E}" srcOrd="2" destOrd="0" parTransId="{932ED410-44E6-40C7-A305-7F6A38C08AB0}" sibTransId="{8045B7A7-DE86-4B6E-B65E-5B66946AA051}"/>
    <dgm:cxn modelId="{ACA3FC72-D97E-4A37-95F3-C4EF50564D61}" srcId="{88301029-1ECA-456C-A8BF-31ED771CF748}" destId="{721D5554-69D2-47BB-9FE3-6698058E9C38}" srcOrd="1" destOrd="0" parTransId="{CD7A7B3A-9C14-42CF-9EBA-DFE5F96B46C5}" sibTransId="{6782C9C4-F24B-42DB-A4A0-7FF61A576477}"/>
    <dgm:cxn modelId="{ABBE4794-37DB-47AD-A949-036A4E566C48}" type="presParOf" srcId="{9B5E5853-317C-4572-A0CB-69206403A13B}" destId="{2F684768-3656-438E-A345-33BB0F8B4ECB}" srcOrd="0" destOrd="0" presId="urn:microsoft.com/office/officeart/2011/layout/HexagonRadial"/>
    <dgm:cxn modelId="{F9B017B9-B757-4E9F-B221-4091936DD08B}" type="presParOf" srcId="{9B5E5853-317C-4572-A0CB-69206403A13B}" destId="{8BE42E9B-62B6-4067-86CC-F6335059E12F}" srcOrd="1" destOrd="0" presId="urn:microsoft.com/office/officeart/2011/layout/HexagonRadial"/>
    <dgm:cxn modelId="{9ADB9D77-4567-4495-B951-9444E699FD56}" type="presParOf" srcId="{8BE42E9B-62B6-4067-86CC-F6335059E12F}" destId="{CD7D0D27-E715-4CB6-B339-61BEED23D876}" srcOrd="0" destOrd="0" presId="urn:microsoft.com/office/officeart/2011/layout/HexagonRadial"/>
    <dgm:cxn modelId="{81A3F7F3-BE89-41A9-9162-AA8D3590D4BE}" type="presParOf" srcId="{9B5E5853-317C-4572-A0CB-69206403A13B}" destId="{9494F618-95BF-434C-9AE3-75207007A8A1}" srcOrd="2" destOrd="0" presId="urn:microsoft.com/office/officeart/2011/layout/HexagonRadial"/>
    <dgm:cxn modelId="{F715F749-C4B3-4D10-B893-099F0992B710}" type="presParOf" srcId="{9B5E5853-317C-4572-A0CB-69206403A13B}" destId="{A3D16721-4C75-4AB3-9FAE-59931750E929}" srcOrd="3" destOrd="0" presId="urn:microsoft.com/office/officeart/2011/layout/HexagonRadial"/>
    <dgm:cxn modelId="{B3E929B4-FF2D-440E-A323-78A334571701}" type="presParOf" srcId="{A3D16721-4C75-4AB3-9FAE-59931750E929}" destId="{C65FE625-8F25-43E5-BCBA-96D50467FC10}" srcOrd="0" destOrd="0" presId="urn:microsoft.com/office/officeart/2011/layout/HexagonRadial"/>
    <dgm:cxn modelId="{4E8BDB08-DECF-44C4-974B-3FBF2E390F28}" type="presParOf" srcId="{9B5E5853-317C-4572-A0CB-69206403A13B}" destId="{86BEAD11-4609-450D-B2AC-1A62A5B300CA}" srcOrd="4" destOrd="0" presId="urn:microsoft.com/office/officeart/2011/layout/HexagonRadial"/>
    <dgm:cxn modelId="{DFAA9E85-3CFF-4375-AF3B-3E0359292EB3}" type="presParOf" srcId="{9B5E5853-317C-4572-A0CB-69206403A13B}" destId="{AA47C5DF-9CF2-46B7-B436-1F10C5D58D02}" srcOrd="5" destOrd="0" presId="urn:microsoft.com/office/officeart/2011/layout/HexagonRadial"/>
    <dgm:cxn modelId="{AF4B3F45-BE36-4B60-B78D-8792690AB88C}" type="presParOf" srcId="{AA47C5DF-9CF2-46B7-B436-1F10C5D58D02}" destId="{7C1EB529-BBEF-4F50-BF20-A1FB37536845}" srcOrd="0" destOrd="0" presId="urn:microsoft.com/office/officeart/2011/layout/HexagonRadial"/>
    <dgm:cxn modelId="{3683A7DA-2B4E-4EB4-9F78-893976144CF8}" type="presParOf" srcId="{9B5E5853-317C-4572-A0CB-69206403A13B}" destId="{A0301C94-FA1F-40E5-807A-29866A15988E}" srcOrd="6" destOrd="0" presId="urn:microsoft.com/office/officeart/2011/layout/HexagonRadial"/>
    <dgm:cxn modelId="{E1FF1D23-5064-40B3-960B-69655D102DC7}" type="presParOf" srcId="{9B5E5853-317C-4572-A0CB-69206403A13B}" destId="{4FE9EBC4-E7C6-42E6-9BBF-BEEA1B5E2734}" srcOrd="7" destOrd="0" presId="urn:microsoft.com/office/officeart/2011/layout/HexagonRadial"/>
    <dgm:cxn modelId="{17CEBDC5-1AA4-4B7D-975E-1FDA610521C3}" type="presParOf" srcId="{4FE9EBC4-E7C6-42E6-9BBF-BEEA1B5E2734}" destId="{73DC833D-ADB2-4CA6-8139-F304770B2719}" srcOrd="0" destOrd="0" presId="urn:microsoft.com/office/officeart/2011/layout/HexagonRadial"/>
    <dgm:cxn modelId="{3F83B9E0-FB1F-43C9-B843-768347EDC769}" type="presParOf" srcId="{9B5E5853-317C-4572-A0CB-69206403A13B}" destId="{410E62C7-7A7A-4E26-88F5-2AFF9C169B5B}" srcOrd="8" destOrd="0" presId="urn:microsoft.com/office/officeart/2011/layout/HexagonRadial"/>
    <dgm:cxn modelId="{49ABA382-57C4-458F-8469-26DB04ED182C}" type="presParOf" srcId="{9B5E5853-317C-4572-A0CB-69206403A13B}" destId="{5AB6B377-799D-4FA7-96C7-5584EC6AAEC1}" srcOrd="9" destOrd="0" presId="urn:microsoft.com/office/officeart/2011/layout/HexagonRadial"/>
    <dgm:cxn modelId="{3873CDFF-5937-43E6-A31C-D05BAD0DF7AB}" type="presParOf" srcId="{5AB6B377-799D-4FA7-96C7-5584EC6AAEC1}" destId="{1AA0DCB2-F92B-474F-8089-729B13B3E1EA}" srcOrd="0" destOrd="0" presId="urn:microsoft.com/office/officeart/2011/layout/HexagonRadial"/>
    <dgm:cxn modelId="{1DE89010-1BF3-4441-BB65-DB0AAE639346}" type="presParOf" srcId="{9B5E5853-317C-4572-A0CB-69206403A13B}" destId="{F5916F4F-D585-4A91-AC13-ECF92DBD86BC}" srcOrd="10" destOrd="0" presId="urn:microsoft.com/office/officeart/2011/layout/HexagonRadial"/>
    <dgm:cxn modelId="{90F76EC4-7F85-4FC4-9191-D1F78AF2CB3B}" type="presParOf" srcId="{9B5E5853-317C-4572-A0CB-69206403A13B}" destId="{8E528172-3804-4597-9ECF-B6838BFBE741}" srcOrd="11" destOrd="0" presId="urn:microsoft.com/office/officeart/2011/layout/HexagonRadial"/>
    <dgm:cxn modelId="{F9A0FDB4-F395-4216-992C-981FF3D7DE2C}" type="presParOf" srcId="{8E528172-3804-4597-9ECF-B6838BFBE741}" destId="{21E1CF87-CC00-4DDE-BDF7-8CA88766E6A8}" srcOrd="0" destOrd="0" presId="urn:microsoft.com/office/officeart/2011/layout/HexagonRadial"/>
    <dgm:cxn modelId="{2105BA41-1A34-4677-BE4A-8780E50D389C}" type="presParOf" srcId="{9B5E5853-317C-4572-A0CB-69206403A13B}" destId="{934246E8-F180-458E-9897-6B558F861E77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EBE47D-DD5A-4D69-AC31-65B22260A7F2}">
      <dsp:nvSpPr>
        <dsp:cNvPr id="0" name=""/>
        <dsp:cNvSpPr/>
      </dsp:nvSpPr>
      <dsp:spPr>
        <a:xfrm>
          <a:off x="2782495" y="2232254"/>
          <a:ext cx="3186185" cy="1849785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b="0" kern="1200" dirty="0">
              <a:latin typeface="Arial Black" panose="020B0A04020102020204" pitchFamily="34" charset="0"/>
            </a:rPr>
            <a:t>Мир </a:t>
          </a:r>
          <a:r>
            <a:rPr lang="ru-RU" sz="3200" b="0" kern="1200" dirty="0" smtClean="0">
              <a:latin typeface="Arial Black" panose="020B0A04020102020204" pitchFamily="34" charset="0"/>
            </a:rPr>
            <a:t>Добра </a:t>
          </a:r>
          <a:r>
            <a:rPr lang="ru-RU" sz="3200" b="0" kern="1200" dirty="0">
              <a:latin typeface="Arial Black" panose="020B0A04020102020204" pitchFamily="34" charset="0"/>
            </a:rPr>
            <a:t>в </a:t>
          </a:r>
          <a:r>
            <a:rPr lang="ru-RU" sz="3200" b="0" kern="1200" dirty="0" err="1">
              <a:latin typeface="Arial Black" panose="020B0A04020102020204" pitchFamily="34" charset="0"/>
            </a:rPr>
            <a:t>Нарнии</a:t>
          </a:r>
          <a:endParaRPr lang="ru-RU" sz="3200" b="0" kern="1200" dirty="0">
            <a:latin typeface="Arial Black" panose="020B0A04020102020204" pitchFamily="34" charset="0"/>
          </a:endParaRPr>
        </a:p>
      </dsp:txBody>
      <dsp:txXfrm>
        <a:off x="2782495" y="2232254"/>
        <a:ext cx="3186185" cy="1849785"/>
      </dsp:txXfrm>
    </dsp:sp>
    <dsp:sp modelId="{793F1AF0-FB06-4099-8786-930BDFE80C9A}">
      <dsp:nvSpPr>
        <dsp:cNvPr id="0" name=""/>
        <dsp:cNvSpPr/>
      </dsp:nvSpPr>
      <dsp:spPr>
        <a:xfrm>
          <a:off x="4892192" y="961578"/>
          <a:ext cx="951992" cy="82026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6EA2F7-1FFE-416C-888E-50E40029CB39}">
      <dsp:nvSpPr>
        <dsp:cNvPr id="0" name=""/>
        <dsp:cNvSpPr/>
      </dsp:nvSpPr>
      <dsp:spPr>
        <a:xfrm>
          <a:off x="2426337" y="-255503"/>
          <a:ext cx="3877008" cy="234124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Честность, честь и равенство </a:t>
          </a:r>
        </a:p>
      </dsp:txBody>
      <dsp:txXfrm>
        <a:off x="2426337" y="-255503"/>
        <a:ext cx="3877008" cy="2341246"/>
      </dsp:txXfrm>
    </dsp:sp>
    <dsp:sp modelId="{4568B477-0F28-4D2F-A304-0EC878896E4B}">
      <dsp:nvSpPr>
        <dsp:cNvPr id="0" name=""/>
        <dsp:cNvSpPr/>
      </dsp:nvSpPr>
      <dsp:spPr>
        <a:xfrm>
          <a:off x="6003242" y="2495042"/>
          <a:ext cx="951992" cy="82026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70479F-D97D-4294-89D3-971461AACC76}">
      <dsp:nvSpPr>
        <dsp:cNvPr id="0" name=""/>
        <dsp:cNvSpPr/>
      </dsp:nvSpPr>
      <dsp:spPr>
        <a:xfrm>
          <a:off x="5662825" y="1368154"/>
          <a:ext cx="3279246" cy="17888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err="1" smtClean="0"/>
            <a:t>Справед-ливость</a:t>
          </a:r>
          <a:endParaRPr lang="ru-RU" sz="3200" kern="1200" dirty="0"/>
        </a:p>
      </dsp:txBody>
      <dsp:txXfrm>
        <a:off x="5662825" y="1368154"/>
        <a:ext cx="3279246" cy="1788836"/>
      </dsp:txXfrm>
    </dsp:sp>
    <dsp:sp modelId="{FFEC66C8-9DD2-4544-A80B-46E31684C30D}">
      <dsp:nvSpPr>
        <dsp:cNvPr id="0" name=""/>
        <dsp:cNvSpPr/>
      </dsp:nvSpPr>
      <dsp:spPr>
        <a:xfrm>
          <a:off x="5231435" y="4226035"/>
          <a:ext cx="951992" cy="82026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5D9A48-448C-4FBC-9ACA-33A613CF0451}">
      <dsp:nvSpPr>
        <dsp:cNvPr id="0" name=""/>
        <dsp:cNvSpPr/>
      </dsp:nvSpPr>
      <dsp:spPr>
        <a:xfrm>
          <a:off x="5662825" y="3168350"/>
          <a:ext cx="3278543" cy="17888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Вечное лето</a:t>
          </a:r>
        </a:p>
      </dsp:txBody>
      <dsp:txXfrm>
        <a:off x="5662825" y="3168350"/>
        <a:ext cx="3278543" cy="1788836"/>
      </dsp:txXfrm>
    </dsp:sp>
    <dsp:sp modelId="{BB0390C8-D376-41B8-BF8E-D4D93C166476}">
      <dsp:nvSpPr>
        <dsp:cNvPr id="0" name=""/>
        <dsp:cNvSpPr/>
      </dsp:nvSpPr>
      <dsp:spPr>
        <a:xfrm>
          <a:off x="3316884" y="4405718"/>
          <a:ext cx="951992" cy="82026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4E4845-A85C-49F5-86A8-EDBFECADAA28}">
      <dsp:nvSpPr>
        <dsp:cNvPr id="0" name=""/>
        <dsp:cNvSpPr/>
      </dsp:nvSpPr>
      <dsp:spPr>
        <a:xfrm>
          <a:off x="2642364" y="4150609"/>
          <a:ext cx="3623069" cy="225844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Честный и благородный правитель</a:t>
          </a:r>
        </a:p>
      </dsp:txBody>
      <dsp:txXfrm>
        <a:off x="2642364" y="4150609"/>
        <a:ext cx="3623069" cy="2258441"/>
      </dsp:txXfrm>
    </dsp:sp>
    <dsp:sp modelId="{954DACFA-9AE6-4F8F-A606-C8FA64FDDEDC}">
      <dsp:nvSpPr>
        <dsp:cNvPr id="0" name=""/>
        <dsp:cNvSpPr/>
      </dsp:nvSpPr>
      <dsp:spPr>
        <a:xfrm flipV="1">
          <a:off x="187170" y="170448"/>
          <a:ext cx="75055" cy="4572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99A632-1256-4A79-AB33-8D3316F2BDA3}">
      <dsp:nvSpPr>
        <dsp:cNvPr id="0" name=""/>
        <dsp:cNvSpPr/>
      </dsp:nvSpPr>
      <dsp:spPr>
        <a:xfrm>
          <a:off x="50065" y="3240365"/>
          <a:ext cx="3141514" cy="17888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Счастье и радость</a:t>
          </a:r>
        </a:p>
      </dsp:txBody>
      <dsp:txXfrm>
        <a:off x="50065" y="3240365"/>
        <a:ext cx="3141514" cy="1788836"/>
      </dsp:txXfrm>
    </dsp:sp>
    <dsp:sp modelId="{AB9D12A6-DB7E-4FF5-8AD0-632022696D9C}">
      <dsp:nvSpPr>
        <dsp:cNvPr id="0" name=""/>
        <dsp:cNvSpPr/>
      </dsp:nvSpPr>
      <dsp:spPr>
        <a:xfrm>
          <a:off x="0" y="1440162"/>
          <a:ext cx="3133119" cy="178883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Свет </a:t>
          </a:r>
        </a:p>
      </dsp:txBody>
      <dsp:txXfrm>
        <a:off x="0" y="1440162"/>
        <a:ext cx="3133119" cy="178883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684768-3656-438E-A345-33BB0F8B4ECB}">
      <dsp:nvSpPr>
        <dsp:cNvPr id="0" name=""/>
        <dsp:cNvSpPr/>
      </dsp:nvSpPr>
      <dsp:spPr>
        <a:xfrm>
          <a:off x="2922559" y="1819270"/>
          <a:ext cx="2812656" cy="195751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>
              <a:latin typeface="Arial Black" panose="020B0A04020102020204" pitchFamily="34" charset="0"/>
            </a:rPr>
            <a:t>Мир Зла в </a:t>
          </a:r>
          <a:r>
            <a:rPr lang="ru-RU" sz="2800" kern="1200" dirty="0" err="1" smtClean="0">
              <a:latin typeface="Arial Black" panose="020B0A04020102020204" pitchFamily="34" charset="0"/>
            </a:rPr>
            <a:t>Нарнии</a:t>
          </a:r>
          <a:endParaRPr lang="ru-RU" sz="2800" kern="1200" dirty="0">
            <a:latin typeface="Arial Black" panose="020B0A04020102020204" pitchFamily="34" charset="0"/>
          </a:endParaRPr>
        </a:p>
      </dsp:txBody>
      <dsp:txXfrm>
        <a:off x="2922559" y="1819270"/>
        <a:ext cx="2812656" cy="1957517"/>
      </dsp:txXfrm>
    </dsp:sp>
    <dsp:sp modelId="{C65FE625-8F25-43E5-BCBA-96D50467FC10}">
      <dsp:nvSpPr>
        <dsp:cNvPr id="0" name=""/>
        <dsp:cNvSpPr/>
      </dsp:nvSpPr>
      <dsp:spPr>
        <a:xfrm>
          <a:off x="4708157" y="857170"/>
          <a:ext cx="867296" cy="74729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94F618-95BF-434C-9AE3-75207007A8A1}">
      <dsp:nvSpPr>
        <dsp:cNvPr id="0" name=""/>
        <dsp:cNvSpPr/>
      </dsp:nvSpPr>
      <dsp:spPr>
        <a:xfrm>
          <a:off x="2922558" y="35429"/>
          <a:ext cx="2821200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Ложь </a:t>
          </a:r>
          <a:endParaRPr lang="ru-RU" sz="2800" kern="1200" dirty="0"/>
        </a:p>
      </dsp:txBody>
      <dsp:txXfrm>
        <a:off x="2922558" y="35429"/>
        <a:ext cx="2821200" cy="1629688"/>
      </dsp:txXfrm>
    </dsp:sp>
    <dsp:sp modelId="{7C1EB529-BBEF-4F50-BF20-A1FB37536845}">
      <dsp:nvSpPr>
        <dsp:cNvPr id="0" name=""/>
        <dsp:cNvSpPr/>
      </dsp:nvSpPr>
      <dsp:spPr>
        <a:xfrm flipH="1" flipV="1">
          <a:off x="8674646" y="1415641"/>
          <a:ext cx="203025" cy="56629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BEAD11-4609-450D-B2AC-1A62A5B300CA}">
      <dsp:nvSpPr>
        <dsp:cNvPr id="0" name=""/>
        <dsp:cNvSpPr/>
      </dsp:nvSpPr>
      <dsp:spPr>
        <a:xfrm>
          <a:off x="5305660" y="1016545"/>
          <a:ext cx="3205679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Жадность и алчность</a:t>
          </a:r>
          <a:endParaRPr lang="ru-RU" sz="2800" kern="1200" dirty="0"/>
        </a:p>
      </dsp:txBody>
      <dsp:txXfrm>
        <a:off x="5305660" y="1016545"/>
        <a:ext cx="3205679" cy="1629688"/>
      </dsp:txXfrm>
    </dsp:sp>
    <dsp:sp modelId="{73DC833D-ADB2-4CA6-8139-F304770B2719}">
      <dsp:nvSpPr>
        <dsp:cNvPr id="0" name=""/>
        <dsp:cNvSpPr/>
      </dsp:nvSpPr>
      <dsp:spPr>
        <a:xfrm>
          <a:off x="5017218" y="3831197"/>
          <a:ext cx="867296" cy="74729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301C94-FA1F-40E5-807A-29866A15988E}">
      <dsp:nvSpPr>
        <dsp:cNvPr id="0" name=""/>
        <dsp:cNvSpPr/>
      </dsp:nvSpPr>
      <dsp:spPr>
        <a:xfrm>
          <a:off x="5330761" y="2978788"/>
          <a:ext cx="3306103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Мир без Аслана</a:t>
          </a:r>
          <a:endParaRPr lang="ru-RU" sz="2800" kern="1200" dirty="0"/>
        </a:p>
      </dsp:txBody>
      <dsp:txXfrm>
        <a:off x="5330761" y="2978788"/>
        <a:ext cx="3306103" cy="1629688"/>
      </dsp:txXfrm>
    </dsp:sp>
    <dsp:sp modelId="{1AA0DCB2-F92B-474F-8089-729B13B3E1EA}">
      <dsp:nvSpPr>
        <dsp:cNvPr id="0" name=""/>
        <dsp:cNvSpPr/>
      </dsp:nvSpPr>
      <dsp:spPr>
        <a:xfrm>
          <a:off x="3273000" y="3994894"/>
          <a:ext cx="867296" cy="74729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0E62C7-7A7A-4E26-88F5-2AFF9C169B5B}">
      <dsp:nvSpPr>
        <dsp:cNvPr id="0" name=""/>
        <dsp:cNvSpPr/>
      </dsp:nvSpPr>
      <dsp:spPr>
        <a:xfrm>
          <a:off x="2711236" y="3959902"/>
          <a:ext cx="3065489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Тьма </a:t>
          </a:r>
          <a:endParaRPr lang="ru-RU" sz="2800" kern="1200" dirty="0"/>
        </a:p>
      </dsp:txBody>
      <dsp:txXfrm>
        <a:off x="2711236" y="3959902"/>
        <a:ext cx="3065489" cy="1629688"/>
      </dsp:txXfrm>
    </dsp:sp>
    <dsp:sp modelId="{21E1CF87-CC00-4DDE-BDF7-8CA88766E6A8}">
      <dsp:nvSpPr>
        <dsp:cNvPr id="0" name=""/>
        <dsp:cNvSpPr/>
      </dsp:nvSpPr>
      <dsp:spPr>
        <a:xfrm>
          <a:off x="8415063" y="658097"/>
          <a:ext cx="203016" cy="14463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916F4F-D585-4A91-AC13-ECF92DBD86BC}">
      <dsp:nvSpPr>
        <dsp:cNvPr id="0" name=""/>
        <dsp:cNvSpPr/>
      </dsp:nvSpPr>
      <dsp:spPr>
        <a:xfrm>
          <a:off x="153474" y="2808760"/>
          <a:ext cx="3075623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/>
            <a:t>Несправед-ливость</a:t>
          </a:r>
          <a:endParaRPr lang="ru-RU" sz="2800" kern="1200" dirty="0"/>
        </a:p>
      </dsp:txBody>
      <dsp:txXfrm>
        <a:off x="153474" y="2808760"/>
        <a:ext cx="3075623" cy="1629688"/>
      </dsp:txXfrm>
    </dsp:sp>
    <dsp:sp modelId="{934246E8-F180-458E-9897-6B558F861E77}">
      <dsp:nvSpPr>
        <dsp:cNvPr id="0" name=""/>
        <dsp:cNvSpPr/>
      </dsp:nvSpPr>
      <dsp:spPr>
        <a:xfrm>
          <a:off x="157580" y="1016552"/>
          <a:ext cx="3224140" cy="162968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/>
            <a:t>Преда-тельство</a:t>
          </a:r>
          <a:r>
            <a:rPr lang="ru-RU" sz="2800" kern="1200" dirty="0" smtClean="0"/>
            <a:t> </a:t>
          </a:r>
          <a:endParaRPr lang="ru-RU" sz="2800" kern="1200" dirty="0"/>
        </a:p>
      </dsp:txBody>
      <dsp:txXfrm>
        <a:off x="157580" y="1016552"/>
        <a:ext cx="3224140" cy="1629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Радиальный шестиугольник"/>
  <dgm:desc val="Служит для отображения последовательного процесса, связанного с центральной идеей или темой. Ограничен шестью фигурами уровня 2. Рекомендуется использовать небольшие объемы текста. Неиспользуемый текст не отображается, но доступен при переключении макетов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Радиальный шестиугольник"/>
  <dgm:desc val="Служит для отображения последовательного процесса, связанного с центральной идеей или темой. Ограничен шестью фигурами уровня 2. Рекомендуется использовать небольшие объемы текста. Неиспользуемый текст не отображается, но доступен при переключении макетов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97908-9EDE-4FFD-BFD6-B3D8065C89C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F8151-C862-4244-AA87-83DEA640C8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8261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F8151-C862-4244-AA87-83DEA640C8C7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8159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&#1041;&#1080;&#1073;&#1083;&#1080;&#1086;&#1090;&#1077;&#1082;&#1072;\Desktop\OST_Hroniki_Narnii_-_Poslednyaya_Bitva_(iPlayer.fm).mp3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ST_Hroniki_Narnii_-_Poslednyaya_Bitva_(iPlayer.fm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  <p:pic>
        <p:nvPicPr>
          <p:cNvPr id="7" name="OST_Hroniki_Narnii_-_Poslednyaya_Bitva_(iPlayer.fm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  <p:pic>
        <p:nvPicPr>
          <p:cNvPr id="1027" name="Picture 3" descr="C:\Users\Sony\Desktop\634338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648"/>
            <a:ext cx="6048672" cy="6447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5616" y="239240"/>
            <a:ext cx="7056784" cy="1470025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Хроники </a:t>
            </a:r>
            <a:r>
              <a:rPr lang="ru-RU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Нарнии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5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03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31896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116632"/>
            <a:ext cx="8229600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 первой книге Белая Колдунья попадает в </a:t>
            </a:r>
            <a:r>
              <a:rPr lang="ru-RU" dirty="0" err="1" smtClean="0"/>
              <a:t>Нарнию</a:t>
            </a:r>
            <a:r>
              <a:rPr lang="ru-RU" dirty="0"/>
              <a:t> </a:t>
            </a:r>
            <a:r>
              <a:rPr lang="ru-RU" dirty="0" smtClean="0"/>
              <a:t>и становится вечно присутствующим там Злом, готовым незаметно поработить </a:t>
            </a:r>
            <a:r>
              <a:rPr lang="ru-RU" dirty="0"/>
              <a:t>свои </a:t>
            </a:r>
            <a:r>
              <a:rPr lang="ru-RU" dirty="0" smtClean="0"/>
              <a:t>жертвы. Холод </a:t>
            </a:r>
            <a:r>
              <a:rPr lang="ru-RU" dirty="0"/>
              <a:t>и жестокость </a:t>
            </a:r>
            <a:r>
              <a:rPr lang="ru-RU" dirty="0" smtClean="0"/>
              <a:t>так исказили её </a:t>
            </a:r>
            <a:r>
              <a:rPr lang="ru-RU" dirty="0"/>
              <a:t>лицо, </a:t>
            </a:r>
            <a:r>
              <a:rPr lang="ru-RU" dirty="0" smtClean="0"/>
              <a:t>что </a:t>
            </a:r>
            <a:r>
              <a:rPr lang="ru-RU" dirty="0"/>
              <a:t>некоторым она </a:t>
            </a:r>
            <a:r>
              <a:rPr lang="ru-RU" dirty="0" smtClean="0"/>
              <a:t>кажется молодой </a:t>
            </a:r>
            <a:r>
              <a:rPr lang="ru-RU" dirty="0"/>
              <a:t>и </a:t>
            </a:r>
            <a:r>
              <a:rPr lang="ru-RU" dirty="0" smtClean="0"/>
              <a:t>ослепительно прекрасной. </a:t>
            </a:r>
            <a:endParaRPr lang="ru-RU" dirty="0"/>
          </a:p>
        </p:txBody>
      </p:sp>
      <p:pic>
        <p:nvPicPr>
          <p:cNvPr id="1026" name="Picture 2" descr="C:\Users\Sony\Desktop\ыфва_files\94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2" t="4096" r="190" b="34942"/>
          <a:stretch/>
        </p:blipFill>
        <p:spPr bwMode="auto">
          <a:xfrm>
            <a:off x="755575" y="3645024"/>
            <a:ext cx="7456771" cy="30968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552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34773767"/>
              </p:ext>
            </p:extLst>
          </p:nvPr>
        </p:nvGraphicFramePr>
        <p:xfrm>
          <a:off x="-16189" y="476672"/>
          <a:ext cx="8877672" cy="5606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3530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0072" y="548680"/>
            <a:ext cx="37444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Питер</a:t>
            </a:r>
          </a:p>
          <a:p>
            <a:r>
              <a:rPr lang="ru-RU" sz="3200" dirty="0" smtClean="0"/>
              <a:t>Старший </a:t>
            </a:r>
            <a:r>
              <a:rPr lang="ru-RU" sz="3200" dirty="0"/>
              <a:t>из </a:t>
            </a:r>
            <a:r>
              <a:rPr lang="ru-RU" sz="3200" dirty="0" smtClean="0"/>
              <a:t>детей. Ему 13, и он  старается защитить брата и сестёр.</a:t>
            </a:r>
            <a:endParaRPr lang="ru-RU" sz="3200" dirty="0"/>
          </a:p>
        </p:txBody>
      </p:sp>
      <p:pic>
        <p:nvPicPr>
          <p:cNvPr id="7170" name="Picture 2" descr="C:\Users\Sony\Downloads\peterarmor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4425377" cy="5976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4689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75671"/>
            <a:ext cx="33123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Сьюзен</a:t>
            </a:r>
          </a:p>
          <a:p>
            <a:r>
              <a:rPr lang="ru-RU" sz="3200" dirty="0" smtClean="0"/>
              <a:t>Серьёзная юная леди 12 лет. </a:t>
            </a:r>
            <a:r>
              <a:rPr lang="ru-RU" sz="3200" dirty="0"/>
              <a:t>Она  мечтает поскорее </a:t>
            </a:r>
            <a:r>
              <a:rPr lang="ru-RU" sz="3200" dirty="0" smtClean="0"/>
              <a:t>вырасти и бывает не </a:t>
            </a:r>
            <a:r>
              <a:rPr lang="ru-RU" sz="3200" dirty="0"/>
              <a:t>по годам </a:t>
            </a:r>
            <a:r>
              <a:rPr lang="ru-RU" sz="3200" dirty="0" smtClean="0"/>
              <a:t>строгой.</a:t>
            </a:r>
            <a:endParaRPr lang="ru-RU" sz="3200" dirty="0"/>
          </a:p>
        </p:txBody>
      </p:sp>
      <p:pic>
        <p:nvPicPr>
          <p:cNvPr id="6146" name="Picture 2" descr="C:\Users\Sony\Downloads\Anna_Popplewell_12_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2656"/>
            <a:ext cx="4553591" cy="54339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935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4088" y="61993"/>
            <a:ext cx="360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Эдмунд </a:t>
            </a:r>
          </a:p>
          <a:p>
            <a:r>
              <a:rPr lang="ru-RU" sz="3200" dirty="0" smtClean="0"/>
              <a:t>Он</a:t>
            </a:r>
            <a:r>
              <a:rPr lang="ru-RU" sz="3200" b="1" dirty="0" smtClean="0"/>
              <a:t> </a:t>
            </a:r>
            <a:r>
              <a:rPr lang="ru-RU" sz="3200" dirty="0" smtClean="0"/>
              <a:t>хочет избавиться от опеки старших и доказать всем свою самостоятельность. </a:t>
            </a:r>
            <a:endParaRPr lang="ru-RU" sz="3200" dirty="0"/>
          </a:p>
        </p:txBody>
      </p:sp>
      <p:pic>
        <p:nvPicPr>
          <p:cNvPr id="5122" name="Picture 2" descr="C:\Users\Sony\Downloads\medium_9f89139e8fdfe553382dae67a53243af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4752528" cy="63367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286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1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39892" y="919261"/>
            <a:ext cx="4391473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b="1" dirty="0"/>
              <a:t>Люси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Самая младшая – ей всего 8 </a:t>
            </a:r>
            <a:r>
              <a:rPr lang="ru-RU" dirty="0"/>
              <a:t>лет. </a:t>
            </a:r>
            <a:r>
              <a:rPr lang="ru-RU" dirty="0" smtClean="0"/>
              <a:t>Искренняя, честная, по-настоящему храбрая. Именно она первой попадает в </a:t>
            </a:r>
            <a:r>
              <a:rPr lang="ru-RU" dirty="0" err="1" smtClean="0"/>
              <a:t>Нарнию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076" name="Picture 4" descr="C:\Users\Sony\Downloads\fetita-adorabila-din-cronicile-din-narnia-s-a-transformat-intr-o-tanara-sexy-cum-arata-acum-georgie-henley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97" y="537220"/>
            <a:ext cx="4381981" cy="48737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8613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2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1576" y="265302"/>
            <a:ext cx="46085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Первая книга - предыстория цикла. Читатели узнают, как </a:t>
            </a:r>
            <a:r>
              <a:rPr lang="ru-RU" sz="3200" dirty="0"/>
              <a:t>появилась </a:t>
            </a:r>
            <a:r>
              <a:rPr lang="ru-RU" sz="3200" dirty="0" err="1" smtClean="0"/>
              <a:t>Нарния</a:t>
            </a:r>
            <a:r>
              <a:rPr lang="ru-RU" sz="3200" dirty="0" smtClean="0"/>
              <a:t> и откуда в неё </a:t>
            </a:r>
            <a:r>
              <a:rPr lang="ru-RU" sz="3200" dirty="0"/>
              <a:t>попала Белая Колдунья. </a:t>
            </a:r>
            <a:endParaRPr lang="ru-RU" sz="3200" dirty="0" smtClean="0"/>
          </a:p>
          <a:p>
            <a:r>
              <a:rPr lang="ru-RU" sz="3200" dirty="0" smtClean="0"/>
              <a:t>Мальчик и девочка видят рождение нового мира, законы которого – честь, любовь и справедливость.</a:t>
            </a:r>
            <a:endParaRPr lang="ru-RU" sz="3200" dirty="0"/>
          </a:p>
        </p:txBody>
      </p:sp>
      <p:pic>
        <p:nvPicPr>
          <p:cNvPr id="11266" name="Picture 2" descr="http://codlet.com/photo/55f2fe461cb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764704"/>
            <a:ext cx="3651151" cy="5166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43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97" y="444987"/>
            <a:ext cx="4613503" cy="608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069" y="978699"/>
            <a:ext cx="42332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Во </a:t>
            </a:r>
            <a:r>
              <a:rPr lang="ru-RU" sz="3200" dirty="0" smtClean="0"/>
              <a:t>2-ой книге дети попадают в </a:t>
            </a:r>
            <a:r>
              <a:rPr lang="ru-RU" sz="3200" dirty="0" err="1" smtClean="0"/>
              <a:t>Нарнию</a:t>
            </a:r>
            <a:r>
              <a:rPr lang="ru-RU" sz="3200" dirty="0"/>
              <a:t>, </a:t>
            </a:r>
            <a:r>
              <a:rPr lang="ru-RU" sz="3200" dirty="0" smtClean="0"/>
              <a:t>вступают в схватку с Белой Колдуньей и, пережив немало приключений, </a:t>
            </a:r>
            <a:r>
              <a:rPr lang="ru-RU" sz="3200" dirty="0"/>
              <a:t>становятся </a:t>
            </a:r>
            <a:r>
              <a:rPr lang="ru-RU" sz="3200" dirty="0" smtClean="0"/>
              <a:t>правителями этой необыкновенной </a:t>
            </a:r>
            <a:r>
              <a:rPr lang="ru-RU" sz="3200" dirty="0"/>
              <a:t>страны. </a:t>
            </a:r>
          </a:p>
        </p:txBody>
      </p:sp>
    </p:spTree>
    <p:extLst>
      <p:ext uri="{BB962C8B-B14F-4D97-AF65-F5344CB8AC3E}">
        <p14:creationId xmlns="" xmlns:p14="http://schemas.microsoft.com/office/powerpoint/2010/main" val="37447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5293"/>
            <a:ext cx="5923471" cy="419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1152" y="0"/>
            <a:ext cx="7632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В 3-ей книге цикла – «Конь и его мальчик» - подросток </a:t>
            </a:r>
            <a:r>
              <a:rPr lang="ru-RU" sz="3200" dirty="0" err="1" smtClean="0"/>
              <a:t>Шаста</a:t>
            </a:r>
            <a:r>
              <a:rPr lang="ru-RU" sz="3200" dirty="0" smtClean="0"/>
              <a:t> и говорящий скакун </a:t>
            </a:r>
            <a:r>
              <a:rPr lang="ru-RU" sz="3200" dirty="0" err="1" smtClean="0"/>
              <a:t>Игого</a:t>
            </a:r>
            <a:r>
              <a:rPr lang="ru-RU" sz="3200" dirty="0" smtClean="0"/>
              <a:t> совершают побег из плена и оказываются участниками </a:t>
            </a:r>
            <a:r>
              <a:rPr lang="ru-RU" sz="3200" dirty="0"/>
              <a:t>захватывающих событий… </a:t>
            </a:r>
          </a:p>
        </p:txBody>
      </p:sp>
    </p:spTree>
    <p:extLst>
      <p:ext uri="{BB962C8B-B14F-4D97-AF65-F5344CB8AC3E}">
        <p14:creationId xmlns="" xmlns:p14="http://schemas.microsoft.com/office/powerpoint/2010/main" val="27975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176" t="4170" r="6998"/>
          <a:stretch/>
        </p:blipFill>
        <p:spPr bwMode="auto">
          <a:xfrm>
            <a:off x="3851920" y="1113713"/>
            <a:ext cx="5151644" cy="407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148" y="0"/>
            <a:ext cx="38647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</a:t>
            </a:r>
            <a:r>
              <a:rPr lang="ru-RU" sz="3200" dirty="0" smtClean="0"/>
              <a:t>4-ой книге действие происходит спустя </a:t>
            </a:r>
            <a:r>
              <a:rPr lang="ru-RU" sz="3200" dirty="0"/>
              <a:t>сотни </a:t>
            </a:r>
            <a:r>
              <a:rPr lang="ru-RU" sz="3200" dirty="0" smtClean="0"/>
              <a:t>лет. Деревья </a:t>
            </a:r>
            <a:r>
              <a:rPr lang="ru-RU" sz="3200" dirty="0"/>
              <a:t>и животные </a:t>
            </a:r>
            <a:r>
              <a:rPr lang="ru-RU" sz="3200" dirty="0" smtClean="0"/>
              <a:t>утратили дар речи, и никто не верит легендам о правителях далёкого прошлого. Последняя надежда </a:t>
            </a:r>
            <a:r>
              <a:rPr lang="ru-RU" sz="3200" dirty="0" err="1" smtClean="0"/>
              <a:t>Нарнии</a:t>
            </a:r>
            <a:r>
              <a:rPr lang="ru-RU" sz="3200" dirty="0" smtClean="0"/>
              <a:t> – наследник престола, принц </a:t>
            </a:r>
            <a:r>
              <a:rPr lang="ru-RU" sz="3200" dirty="0" err="1" smtClean="0"/>
              <a:t>Каспиан</a:t>
            </a:r>
            <a:r>
              <a:rPr lang="ru-RU" sz="3200" dirty="0" smtClean="0"/>
              <a:t>. </a:t>
            </a:r>
            <a:endParaRPr lang="ru-RU" sz="3200" dirty="0"/>
          </a:p>
        </p:txBody>
      </p:sp>
    </p:spTree>
    <p:extLst>
      <p:ext uri="{BB962C8B-B14F-4D97-AF65-F5344CB8AC3E}">
        <p14:creationId xmlns="" xmlns:p14="http://schemas.microsoft.com/office/powerpoint/2010/main" val="22759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ru-RU" dirty="0" smtClean="0"/>
              <a:t>О писателе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556792"/>
            <a:ext cx="512291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Клайв</a:t>
            </a:r>
            <a:r>
              <a:rPr lang="ru-RU" dirty="0" smtClean="0"/>
              <a:t> Льюис (1898-1963)— </a:t>
            </a:r>
            <a:r>
              <a:rPr lang="ru-RU" dirty="0"/>
              <a:t>английский </a:t>
            </a:r>
            <a:r>
              <a:rPr lang="ru-RU" dirty="0" smtClean="0"/>
              <a:t>писатель</a:t>
            </a:r>
            <a:r>
              <a:rPr lang="ru-RU" dirty="0"/>
              <a:t>, </a:t>
            </a:r>
            <a:r>
              <a:rPr lang="ru-RU" dirty="0" smtClean="0"/>
              <a:t>создатель цикла книг, персонажи которых совершают путешествие навстречу своей судьбе в удивительном мире.</a:t>
            </a:r>
            <a:endParaRPr lang="ru-RU" dirty="0"/>
          </a:p>
        </p:txBody>
      </p:sp>
      <p:pic>
        <p:nvPicPr>
          <p:cNvPr id="2050" name="Picture 2" descr="C:\Users\Sony\Desktop\лд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28800"/>
            <a:ext cx="3672100" cy="46801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694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306" r="43607"/>
          <a:stretch/>
        </p:blipFill>
        <p:spPr bwMode="auto">
          <a:xfrm>
            <a:off x="191431" y="620688"/>
            <a:ext cx="4538503" cy="519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95529" y="728135"/>
            <a:ext cx="42484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</a:t>
            </a:r>
            <a:r>
              <a:rPr lang="ru-RU" sz="3200" dirty="0" smtClean="0"/>
              <a:t>5-ой </a:t>
            </a:r>
            <a:r>
              <a:rPr lang="ru-RU" sz="3200" dirty="0"/>
              <a:t>книге король </a:t>
            </a:r>
            <a:r>
              <a:rPr lang="ru-RU" sz="3200" dirty="0" err="1"/>
              <a:t>Каспиан</a:t>
            </a:r>
            <a:r>
              <a:rPr lang="ru-RU" sz="3200" dirty="0"/>
              <a:t> </a:t>
            </a:r>
            <a:r>
              <a:rPr lang="ru-RU" sz="3200" dirty="0" smtClean="0"/>
              <a:t>отправляется в плавание на поиски друзей своего отца. Вместе </a:t>
            </a:r>
            <a:r>
              <a:rPr lang="ru-RU" sz="3200" dirty="0"/>
              <a:t>с </a:t>
            </a:r>
            <a:r>
              <a:rPr lang="ru-RU" sz="3200" dirty="0" smtClean="0"/>
              <a:t>Эдмундом, </a:t>
            </a:r>
            <a:r>
              <a:rPr lang="ru-RU" sz="3200" dirty="0"/>
              <a:t>Люси и их вредным кузеном </a:t>
            </a:r>
            <a:r>
              <a:rPr lang="ru-RU" sz="3200" dirty="0" smtClean="0"/>
              <a:t>Юстасом </a:t>
            </a:r>
            <a:r>
              <a:rPr lang="ru-RU" sz="3200" dirty="0" err="1" smtClean="0"/>
              <a:t>Каспиан</a:t>
            </a:r>
            <a:r>
              <a:rPr lang="ru-RU" sz="3200" dirty="0" smtClean="0"/>
              <a:t> ищет путь к стране </a:t>
            </a:r>
            <a:r>
              <a:rPr lang="ru-RU" sz="3200" dirty="0"/>
              <a:t>Аслана, </a:t>
            </a:r>
            <a:r>
              <a:rPr lang="ru-RU" sz="3200" dirty="0" smtClean="0"/>
              <a:t>что лежит на самом Краю </a:t>
            </a:r>
            <a:r>
              <a:rPr lang="ru-RU" sz="3200" dirty="0"/>
              <a:t>Света. </a:t>
            </a:r>
          </a:p>
        </p:txBody>
      </p:sp>
    </p:spTree>
    <p:extLst>
      <p:ext uri="{BB962C8B-B14F-4D97-AF65-F5344CB8AC3E}">
        <p14:creationId xmlns="" xmlns:p14="http://schemas.microsoft.com/office/powerpoint/2010/main" val="41882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7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262" t="29588" r="12521"/>
          <a:stretch/>
        </p:blipFill>
        <p:spPr bwMode="auto">
          <a:xfrm flipH="1">
            <a:off x="4139952" y="476672"/>
            <a:ext cx="4656650" cy="58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135" y="476672"/>
            <a:ext cx="43151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</a:t>
            </a:r>
            <a:r>
              <a:rPr lang="ru-RU" sz="3200" dirty="0" smtClean="0"/>
              <a:t>6-ой книге Аслан поручает Юстасу и его однокласснице Джил найти пропавшего сына старого короля </a:t>
            </a:r>
            <a:r>
              <a:rPr lang="ru-RU" sz="3200" dirty="0" err="1" smtClean="0"/>
              <a:t>Каспиана</a:t>
            </a:r>
            <a:r>
              <a:rPr lang="ru-RU" sz="3200" dirty="0" smtClean="0"/>
              <a:t>. Через страну великанов дети попадают в мрачное </a:t>
            </a:r>
            <a:r>
              <a:rPr lang="ru-RU" sz="3200" dirty="0" err="1" smtClean="0"/>
              <a:t>Подземье</a:t>
            </a:r>
            <a:r>
              <a:rPr lang="ru-RU" sz="3200" dirty="0" smtClean="0"/>
              <a:t> – царство коварной повелительницы. </a:t>
            </a:r>
            <a:endParaRPr lang="ru-RU" sz="3200" dirty="0"/>
          </a:p>
        </p:txBody>
      </p:sp>
    </p:spTree>
    <p:extLst>
      <p:ext uri="{BB962C8B-B14F-4D97-AF65-F5344CB8AC3E}">
        <p14:creationId xmlns="" xmlns:p14="http://schemas.microsoft.com/office/powerpoint/2010/main" val="105947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1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1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803"/>
            <a:ext cx="4464496" cy="573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79799" y="381803"/>
            <a:ext cx="4355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</a:t>
            </a:r>
            <a:r>
              <a:rPr lang="ru-RU" sz="3200" dirty="0" smtClean="0"/>
              <a:t>последней книге король </a:t>
            </a:r>
            <a:r>
              <a:rPr lang="ru-RU" sz="3200" dirty="0" err="1" smtClean="0"/>
              <a:t>Тириан</a:t>
            </a:r>
            <a:r>
              <a:rPr lang="ru-RU" sz="3200" dirty="0"/>
              <a:t> </a:t>
            </a:r>
            <a:r>
              <a:rPr lang="ru-RU" sz="3200" dirty="0" smtClean="0"/>
              <a:t>узнаёт, что люди вырубают леса </a:t>
            </a:r>
            <a:r>
              <a:rPr lang="ru-RU" sz="3200" dirty="0"/>
              <a:t>и </a:t>
            </a:r>
            <a:r>
              <a:rPr lang="ru-RU" sz="3200" dirty="0" smtClean="0"/>
              <a:t>мучают животных. Он зовёт на помощь друзей </a:t>
            </a:r>
            <a:r>
              <a:rPr lang="ru-RU" sz="3200" dirty="0" err="1" smtClean="0"/>
              <a:t>Нарнии</a:t>
            </a:r>
            <a:r>
              <a:rPr lang="ru-RU" sz="3200" dirty="0" smtClean="0"/>
              <a:t> из глубины веков, и в нашем мире они начинают </a:t>
            </a:r>
            <a:r>
              <a:rPr lang="ru-RU" sz="3200" dirty="0"/>
              <a:t>действовать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="" xmlns:p14="http://schemas.microsoft.com/office/powerpoint/2010/main" val="25545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4320480" cy="56886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Цикл «Хроники </a:t>
            </a:r>
            <a:r>
              <a:rPr lang="ru-RU" dirty="0" err="1" smtClean="0"/>
              <a:t>Нарнии</a:t>
            </a:r>
            <a:r>
              <a:rPr lang="ru-RU" dirty="0" smtClean="0"/>
              <a:t>» по праву можно считать повествованием о путешествиях. </a:t>
            </a:r>
          </a:p>
          <a:p>
            <a:pPr marL="0" indent="0">
              <a:buNone/>
            </a:pPr>
            <a:r>
              <a:rPr lang="ru-RU" dirty="0" smtClean="0"/>
              <a:t>Новые пути и друзья, неожиданные открытия и радость возвращения в родной дом, где отныне всё будет совсем по-другому… -оторваться от чтения просто невозможно!  </a:t>
            </a:r>
            <a:endParaRPr lang="ru-RU" dirty="0"/>
          </a:p>
        </p:txBody>
      </p:sp>
      <p:pic>
        <p:nvPicPr>
          <p:cNvPr id="1026" name="Picture 2" descr="C:\Users\Sony\Desktop\вапрол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425" r="50705"/>
          <a:stretch/>
        </p:blipFill>
        <p:spPr bwMode="auto">
          <a:xfrm flipH="1">
            <a:off x="4835471" y="611293"/>
            <a:ext cx="4308528" cy="54274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947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0" accel="50000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50" accel="50000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50" accel="50000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50" accel="50000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3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8104" y="337730"/>
            <a:ext cx="3744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Закрывая книгу, жалеешь о том, что приключения закончились. Хочется снова и снова перечитывать книгу, возвращаясь в волшебный мир фантазии.</a:t>
            </a:r>
            <a:endParaRPr lang="ru-RU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67823"/>
            <a:ext cx="5203021" cy="546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9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>
            <a:normAutofit/>
          </a:bodyPr>
          <a:lstStyle/>
          <a:p>
            <a:r>
              <a:rPr lang="ru-RU" b="1" i="1" dirty="0"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930754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/>
              <a:t>Памятник книгам о </a:t>
            </a:r>
            <a:r>
              <a:rPr lang="ru-RU" sz="3600" b="1" i="1" dirty="0" err="1" smtClean="0"/>
              <a:t>Нарнии</a:t>
            </a:r>
            <a:r>
              <a:rPr lang="ru-RU" sz="3600" b="1" i="1" dirty="0"/>
              <a:t>.</a:t>
            </a:r>
            <a:r>
              <a:rPr lang="ru-RU" sz="3600" dirty="0" smtClean="0"/>
              <a:t> </a:t>
            </a:r>
            <a:endParaRPr lang="ru-RU" sz="3600" dirty="0"/>
          </a:p>
        </p:txBody>
      </p:sp>
      <p:pic>
        <p:nvPicPr>
          <p:cNvPr id="1027" name="Picture 3" descr="C:\Users\Sony\Desktop\п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63" y="755714"/>
            <a:ext cx="4968552" cy="5964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ywishlist.ru/pic/i/wish/300x300/001/226/450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24744"/>
            <a:ext cx="2505878" cy="3240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041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Как появились «Хроники </a:t>
            </a:r>
            <a:r>
              <a:rPr lang="ru-RU" dirty="0" err="1" smtClean="0"/>
              <a:t>Нарнии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052736"/>
            <a:ext cx="424847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В начале Второй мировой войны в доме Льюиса поселились четверо детей, эвакуированных из Лондона. </a:t>
            </a:r>
          </a:p>
          <a:p>
            <a:pPr marL="0" indent="0">
              <a:buNone/>
            </a:pPr>
            <a:r>
              <a:rPr lang="ru-RU" sz="2400" dirty="0" smtClean="0"/>
              <a:t>Писатель, развлекая ребят, придумал рассказ об их приключениях в доме старого одинокого профессора.   </a:t>
            </a:r>
          </a:p>
          <a:p>
            <a:pPr marL="0" indent="0">
              <a:buNone/>
            </a:pPr>
            <a:r>
              <a:rPr lang="ru-RU" sz="2400" dirty="0" smtClean="0"/>
              <a:t>Несколько </a:t>
            </a:r>
            <a:r>
              <a:rPr lang="ru-RU" sz="2400" dirty="0"/>
              <a:t>лет спустя </a:t>
            </a:r>
            <a:r>
              <a:rPr lang="ru-RU" sz="2400" dirty="0" smtClean="0"/>
              <a:t>Льюис написал историю о том, как через старый шкаф дети </a:t>
            </a:r>
            <a:r>
              <a:rPr lang="ru-RU" sz="2400" dirty="0"/>
              <a:t>нашли путь в </a:t>
            </a:r>
            <a:r>
              <a:rPr lang="ru-RU" sz="2400" dirty="0" smtClean="0"/>
              <a:t>прекрасную страну, которую автор назвал </a:t>
            </a:r>
            <a:r>
              <a:rPr lang="ru-RU" sz="2400" dirty="0" err="1" smtClean="0"/>
              <a:t>Нарния</a:t>
            </a:r>
            <a:r>
              <a:rPr lang="ru-RU" sz="2400" dirty="0" smtClean="0"/>
              <a:t>. 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 </a:t>
            </a:r>
            <a:endParaRPr lang="ru-RU" dirty="0"/>
          </a:p>
        </p:txBody>
      </p:sp>
      <p:pic>
        <p:nvPicPr>
          <p:cNvPr id="24580" name="Picture 4" descr="http://www.kinogallery.com/img/wallpaper/kinogallery.com_Chronicles-of-Narnia-Dawn-Treader_2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7509" y="1916832"/>
            <a:ext cx="4416491" cy="331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055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25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4824536" cy="53285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u="sng" dirty="0" smtClean="0"/>
              <a:t>Цикл "Хроники </a:t>
            </a:r>
            <a:r>
              <a:rPr lang="ru-RU" u="sng" dirty="0" err="1" smtClean="0"/>
              <a:t>Нарнии</a:t>
            </a:r>
            <a:r>
              <a:rPr lang="ru-RU" u="sng" dirty="0"/>
              <a:t> </a:t>
            </a:r>
            <a:r>
              <a:rPr lang="ru-RU" u="sng" dirty="0" smtClean="0"/>
              <a:t>" состоит из </a:t>
            </a:r>
            <a:r>
              <a:rPr lang="ru-RU" u="sng" dirty="0"/>
              <a:t>семи частей: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ru-RU" dirty="0" smtClean="0"/>
              <a:t>«Племянник чародея»;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smtClean="0"/>
              <a:t>«Лев</a:t>
            </a:r>
            <a:r>
              <a:rPr lang="ru-RU" dirty="0"/>
              <a:t>, колдунья и платяной </a:t>
            </a:r>
            <a:r>
              <a:rPr lang="ru-RU" dirty="0" smtClean="0"/>
              <a:t>шкаф»;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smtClean="0"/>
              <a:t>«Конь </a:t>
            </a:r>
            <a:r>
              <a:rPr lang="ru-RU" dirty="0"/>
              <a:t>и его </a:t>
            </a:r>
            <a:r>
              <a:rPr lang="ru-RU" dirty="0" smtClean="0"/>
              <a:t>мальчик»;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4. </a:t>
            </a:r>
            <a:r>
              <a:rPr lang="ru-RU" dirty="0" smtClean="0"/>
              <a:t>«Принц </a:t>
            </a:r>
            <a:r>
              <a:rPr lang="ru-RU" dirty="0" err="1" smtClean="0"/>
              <a:t>Каспиан</a:t>
            </a:r>
            <a:r>
              <a:rPr lang="ru-RU" dirty="0" smtClean="0"/>
              <a:t>»;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5. </a:t>
            </a:r>
            <a:r>
              <a:rPr lang="ru-RU" dirty="0" smtClean="0"/>
              <a:t>«Покоритель </a:t>
            </a:r>
            <a:r>
              <a:rPr lang="ru-RU" dirty="0"/>
              <a:t>зари, или </a:t>
            </a:r>
            <a:r>
              <a:rPr lang="ru-RU" dirty="0" smtClean="0"/>
              <a:t>Плавание </a:t>
            </a:r>
            <a:r>
              <a:rPr lang="ru-RU" dirty="0"/>
              <a:t>на край </a:t>
            </a:r>
            <a:r>
              <a:rPr lang="ru-RU" dirty="0" smtClean="0"/>
              <a:t>света»;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6. </a:t>
            </a:r>
            <a:r>
              <a:rPr lang="ru-RU" dirty="0" smtClean="0"/>
              <a:t>«Серебряное кресло»;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7. </a:t>
            </a:r>
            <a:r>
              <a:rPr lang="ru-RU" dirty="0" smtClean="0"/>
              <a:t>«Последняя битва». </a:t>
            </a:r>
            <a:endParaRPr lang="ru-RU" dirty="0"/>
          </a:p>
          <a:p>
            <a:endParaRPr lang="ru-RU" dirty="0"/>
          </a:p>
        </p:txBody>
      </p:sp>
      <p:pic>
        <p:nvPicPr>
          <p:cNvPr id="23554" name="Picture 2" descr="http://cs628623.vk.me/v628623860/200d3/yYbQ1yUPug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1390" y="1052736"/>
            <a:ext cx="3374295" cy="475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550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Мир </a:t>
            </a:r>
            <a:r>
              <a:rPr lang="ru-RU" b="1" dirty="0" err="1"/>
              <a:t>ф</a:t>
            </a:r>
            <a:r>
              <a:rPr lang="ru-RU" b="1" dirty="0" err="1" smtClean="0"/>
              <a:t>энтэзи</a:t>
            </a:r>
            <a:r>
              <a:rPr lang="ru-RU" b="1" dirty="0" smtClean="0"/>
              <a:t> в </a:t>
            </a:r>
            <a:r>
              <a:rPr lang="ru-RU" b="1" dirty="0" err="1" smtClean="0"/>
              <a:t>Нарнии</a:t>
            </a:r>
            <a:r>
              <a:rPr lang="ru-RU" b="1" dirty="0" smtClean="0"/>
              <a:t> составляют: 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97924" y="1400429"/>
            <a:ext cx="42460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/>
              <a:t>Волшебное измерение, в котором время идёт по-другому, чем у нас;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/>
              <a:t>Говорящие деревья и животные;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/>
              <a:t>Борьба Добра со Злом;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smtClean="0"/>
              <a:t>Живое божество –Аслан, всевластный, но подчиняющийся высшим законам Вселенной.</a:t>
            </a:r>
            <a:endParaRPr lang="ru-RU" sz="28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1959"/>
            <a:ext cx="4464496" cy="429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3584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539" y="24617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Персонажи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 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b="1" dirty="0" smtClean="0"/>
              <a:t>Великий Лев Аслан</a:t>
            </a:r>
            <a:endParaRPr lang="ru-RU" b="1" dirty="0"/>
          </a:p>
        </p:txBody>
      </p:sp>
      <p:pic>
        <p:nvPicPr>
          <p:cNvPr id="1026" name="Picture 2" descr="C:\Users\Sony\Downloads\sd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07" y="980728"/>
            <a:ext cx="5976664" cy="41050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4550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116632"/>
            <a:ext cx="7992888" cy="27926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Аслан -  </a:t>
            </a:r>
            <a:r>
              <a:rPr lang="ru-RU" dirty="0"/>
              <a:t>единственный персонаж, который появляется во всех семи  частях «Хроник</a:t>
            </a:r>
            <a:r>
              <a:rPr lang="ru-RU" dirty="0" smtClean="0"/>
              <a:t>». </a:t>
            </a:r>
          </a:p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его присутствии добрые создания </a:t>
            </a:r>
            <a:r>
              <a:rPr lang="ru-RU" dirty="0" smtClean="0"/>
              <a:t>ощущают </a:t>
            </a:r>
            <a:r>
              <a:rPr lang="ru-RU" dirty="0"/>
              <a:t>необъяснимую радость, а злые – страх. </a:t>
            </a:r>
            <a:r>
              <a:rPr lang="ru-RU" dirty="0" smtClean="0"/>
              <a:t>Аслан лучше всех знает </a:t>
            </a:r>
            <a:r>
              <a:rPr lang="ru-RU" dirty="0"/>
              <a:t>з</a:t>
            </a:r>
            <a:r>
              <a:rPr lang="ru-RU" dirty="0" smtClean="0"/>
              <a:t>аконы</a:t>
            </a:r>
            <a:r>
              <a:rPr lang="ru-RU" dirty="0"/>
              <a:t>, </a:t>
            </a:r>
            <a:r>
              <a:rPr lang="ru-RU" dirty="0" smtClean="0"/>
              <a:t>которым подчиняется мир.</a:t>
            </a:r>
            <a:endParaRPr lang="ru-RU" dirty="0"/>
          </a:p>
        </p:txBody>
      </p:sp>
      <p:pic>
        <p:nvPicPr>
          <p:cNvPr id="2051" name="Picture 3" descr="C:\Users\Sony\Desktop\Фильм_Нарния_пейзаж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562" t="13770" r="2562" b="-642"/>
          <a:stretch/>
        </p:blipFill>
        <p:spPr bwMode="auto">
          <a:xfrm>
            <a:off x="2051720" y="2874760"/>
            <a:ext cx="6768752" cy="3819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553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30408567"/>
              </p:ext>
            </p:extLst>
          </p:nvPr>
        </p:nvGraphicFramePr>
        <p:xfrm>
          <a:off x="-10705" y="332656"/>
          <a:ext cx="9217024" cy="6153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3887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46592"/>
            <a:ext cx="8229600" cy="1143000"/>
          </a:xfrm>
        </p:spPr>
        <p:txBody>
          <a:bodyPr/>
          <a:lstStyle/>
          <a:p>
            <a:r>
              <a:rPr lang="ru-RU" b="1" dirty="0" smtClean="0"/>
              <a:t>Белая Колдунья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Белая Колдунья - воплощение зла под маской красоты, антипод Аслана.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C:\Users\Sony\Downloads\0_8e4c6_e213e1e2_or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734" y="975539"/>
            <a:ext cx="4984905" cy="46588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3427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695</Words>
  <Application>Microsoft Office PowerPoint</Application>
  <PresentationFormat>Экран (4:3)</PresentationFormat>
  <Paragraphs>70</Paragraphs>
  <Slides>25</Slides>
  <Notes>1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Хроники Нарнии</vt:lpstr>
      <vt:lpstr>О писателе</vt:lpstr>
      <vt:lpstr>Как появились «Хроники Нарнии»</vt:lpstr>
      <vt:lpstr>Слайд 4</vt:lpstr>
      <vt:lpstr>Мир фэнтэзи в Нарнии составляют: </vt:lpstr>
      <vt:lpstr>Персонажи          Великий Лев Аслан</vt:lpstr>
      <vt:lpstr>Слайд 7</vt:lpstr>
      <vt:lpstr>Слайд 8</vt:lpstr>
      <vt:lpstr>Белая Колдунья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Хроники Нарнии</dc:title>
  <dc:creator>Sony</dc:creator>
  <cp:lastModifiedBy>Библиотека</cp:lastModifiedBy>
  <cp:revision>73</cp:revision>
  <dcterms:created xsi:type="dcterms:W3CDTF">2015-10-14T12:37:03Z</dcterms:created>
  <dcterms:modified xsi:type="dcterms:W3CDTF">2015-11-27T09:47:08Z</dcterms:modified>
</cp:coreProperties>
</file>